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56" r:id="rId3"/>
    <p:sldId id="265" r:id="rId4"/>
    <p:sldId id="268" r:id="rId5"/>
    <p:sldId id="267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81" r:id="rId15"/>
    <p:sldId id="277" r:id="rId1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8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howGuides="1">
      <p:cViewPr varScale="1">
        <p:scale>
          <a:sx n="92" d="100"/>
          <a:sy n="92" d="100"/>
        </p:scale>
        <p:origin x="90" y="9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4/30/2015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4/30/2015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4/30/2015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4/30/2015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4/30/2015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4/30/2015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4/30/2015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4/30/2015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4/30/2015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4/30/2015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4/30/2015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4/30/2015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en-US"/>
              <a:pPr/>
              <a:t>4/30/2015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mitropoulosd.wordpress.com/issues-in-social-media/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@peterfrancishughes,.com" TargetMode="External"/><Relationship Id="rId2" Type="http://schemas.openxmlformats.org/officeDocument/2006/relationships/hyperlink" Target="http://peterfrancishughes.com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749278" cy="2514601"/>
          </a:xfrm>
        </p:spPr>
        <p:txBody>
          <a:bodyPr/>
          <a:lstStyle/>
          <a:p>
            <a:r>
              <a:rPr lang="en-US" dirty="0" smtClean="0"/>
              <a:t>VET SEMINAR 2015</a:t>
            </a:r>
            <a:br>
              <a:rPr lang="en-US" dirty="0" smtClean="0"/>
            </a:br>
            <a:r>
              <a:rPr lang="en-US" sz="3600" i="1" dirty="0" smtClean="0"/>
              <a:t>Open for Business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Certificate II in Small Business Operations and Innovation.</a:t>
            </a:r>
          </a:p>
          <a:p>
            <a:r>
              <a:rPr lang="en-US" dirty="0" smtClean="0"/>
              <a:t> Peter F Hughes  Loyola College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</a:t>
            </a:r>
            <a:r>
              <a:rPr lang="en-US" dirty="0" err="1" smtClean="0"/>
              <a:t>Watsonia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05780" y="188640"/>
            <a:ext cx="8686801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A History in Industry </a:t>
            </a:r>
            <a:br>
              <a:rPr lang="en-US" dirty="0" smtClean="0"/>
            </a:br>
            <a:r>
              <a:rPr lang="en-US" dirty="0" smtClean="0"/>
              <a:t>A Future in Education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61764" y="1600200"/>
            <a:ext cx="5184577" cy="2404864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My career pathway has been in oil exploration and mining.</a:t>
            </a:r>
          </a:p>
          <a:p>
            <a:pPr marL="45720" indent="0">
              <a:buNone/>
            </a:pPr>
            <a:r>
              <a:rPr lang="en-US" dirty="0" smtClean="0"/>
              <a:t>In 2010 I completed a Grad Dip Ed at </a:t>
            </a:r>
            <a:r>
              <a:rPr lang="en-US" dirty="0" err="1" smtClean="0"/>
              <a:t>Deakin</a:t>
            </a:r>
            <a:r>
              <a:rPr lang="en-US" dirty="0" smtClean="0"/>
              <a:t> University in Geelong. </a:t>
            </a:r>
          </a:p>
          <a:p>
            <a:pPr marL="45720" indent="0">
              <a:buNone/>
            </a:pPr>
            <a:r>
              <a:rPr lang="en-US" dirty="0" smtClean="0"/>
              <a:t>This included a CERT IV in Training and Assessment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8" y="4229100"/>
            <a:ext cx="5600700" cy="2628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448" y="38637"/>
            <a:ext cx="6350000" cy="4229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22404" y="4437112"/>
            <a:ext cx="3312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I am ideally suited to teaching the course that complements my student’s</a:t>
            </a:r>
          </a:p>
          <a:p>
            <a:r>
              <a:rPr lang="en-AU" sz="2000" dirty="0"/>
              <a:t>o</a:t>
            </a:r>
            <a:r>
              <a:rPr lang="en-AU" sz="2000" dirty="0" smtClean="0"/>
              <a:t>wn industry pathways.</a:t>
            </a:r>
          </a:p>
          <a:p>
            <a:r>
              <a:rPr lang="en-AU" sz="2000" dirty="0" smtClean="0"/>
              <a:t>The CERT II in Small Business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143723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116632"/>
            <a:ext cx="8686801" cy="1066800"/>
          </a:xfrm>
        </p:spPr>
        <p:txBody>
          <a:bodyPr/>
          <a:lstStyle/>
          <a:p>
            <a:r>
              <a:rPr lang="en-US" dirty="0" smtClean="0"/>
              <a:t>Some important principles to remember in VET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924" y="1163712"/>
            <a:ext cx="6757706" cy="5073576"/>
          </a:xfrm>
        </p:spPr>
      </p:pic>
    </p:spTree>
    <p:extLst>
      <p:ext uri="{BB962C8B-B14F-4D97-AF65-F5344CB8AC3E}">
        <p14:creationId xmlns:p14="http://schemas.microsoft.com/office/powerpoint/2010/main" val="52226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935" y="116632"/>
            <a:ext cx="8686801" cy="1066800"/>
          </a:xfrm>
        </p:spPr>
        <p:txBody>
          <a:bodyPr/>
          <a:lstStyle/>
          <a:p>
            <a:r>
              <a:rPr lang="en-US" dirty="0" smtClean="0"/>
              <a:t>The Course and Unit Selection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197868" y="1844824"/>
            <a:ext cx="9145016" cy="4752528"/>
          </a:xfrm>
        </p:spPr>
        <p:txBody>
          <a:bodyPr>
            <a:normAutofit fontScale="92500" lnSpcReduction="20000"/>
          </a:bodyPr>
          <a:lstStyle/>
          <a:p>
            <a:r>
              <a:rPr lang="en-AU" sz="3000" b="1" dirty="0"/>
              <a:t>Core units (</a:t>
            </a:r>
            <a:r>
              <a:rPr lang="en-AU" sz="3000" b="1" dirty="0" smtClean="0"/>
              <a:t>Nine Compulsory</a:t>
            </a:r>
            <a:r>
              <a:rPr lang="en-AU" b="1" dirty="0" smtClean="0"/>
              <a:t>)</a:t>
            </a:r>
            <a:endParaRPr lang="en-AU" b="1" dirty="0"/>
          </a:p>
          <a:p>
            <a:r>
              <a:rPr lang="en-AU" dirty="0"/>
              <a:t>VU21419 Contribute to small business operations and innovation</a:t>
            </a:r>
          </a:p>
          <a:p>
            <a:r>
              <a:rPr lang="en-AU" dirty="0"/>
              <a:t>VU21420 Develop elementary professional skills for small business environments</a:t>
            </a:r>
          </a:p>
          <a:p>
            <a:r>
              <a:rPr lang="en-AU" dirty="0"/>
              <a:t>VU21421 Follow small business policies and procedures</a:t>
            </a:r>
          </a:p>
          <a:p>
            <a:r>
              <a:rPr lang="en-AU" dirty="0"/>
              <a:t>VU21422 Undertake basic market research and promotion for a small business product or service</a:t>
            </a:r>
          </a:p>
          <a:p>
            <a:r>
              <a:rPr lang="en-AU" dirty="0"/>
              <a:t>VU21423 Contribute to small business planning</a:t>
            </a:r>
          </a:p>
          <a:p>
            <a:r>
              <a:rPr lang="en-AU" dirty="0"/>
              <a:t>VU21424 Participate in small business quality and change processes</a:t>
            </a:r>
          </a:p>
          <a:p>
            <a:r>
              <a:rPr lang="en-AU" dirty="0"/>
              <a:t>VU21425 Assist with the presentation of public activities and events</a:t>
            </a:r>
          </a:p>
          <a:p>
            <a:r>
              <a:rPr lang="en-AU" dirty="0"/>
              <a:t>VU21426 Follow procedures for routine financial activities of a small business</a:t>
            </a:r>
          </a:p>
          <a:p>
            <a:r>
              <a:rPr lang="en-AU" dirty="0"/>
              <a:t>BSBWHS201A Contribute to health and safety of self and others</a:t>
            </a:r>
            <a:r>
              <a:rPr lang="en-US" dirty="0" smtClean="0"/>
              <a:t>First </a:t>
            </a:r>
            <a:r>
              <a:rPr lang="en-US" dirty="0"/>
              <a:t>bullet point </a:t>
            </a:r>
            <a:r>
              <a:rPr lang="en-US" dirty="0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8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935" y="116632"/>
            <a:ext cx="8686801" cy="1066800"/>
          </a:xfrm>
        </p:spPr>
        <p:txBody>
          <a:bodyPr/>
          <a:lstStyle/>
          <a:p>
            <a:r>
              <a:rPr lang="en-US" dirty="0" smtClean="0"/>
              <a:t>The Course and Unit Selection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7828" y="1700808"/>
            <a:ext cx="9145016" cy="4752528"/>
          </a:xfrm>
        </p:spPr>
        <p:txBody>
          <a:bodyPr>
            <a:normAutofit fontScale="85000" lnSpcReduction="20000"/>
          </a:bodyPr>
          <a:lstStyle/>
          <a:p>
            <a:r>
              <a:rPr lang="en-AU" sz="3300" b="1" dirty="0"/>
              <a:t>Elective </a:t>
            </a:r>
            <a:r>
              <a:rPr lang="en-AU" sz="3300" b="1" dirty="0" smtClean="0"/>
              <a:t>units (Choose Three</a:t>
            </a:r>
            <a:r>
              <a:rPr lang="en-AU" sz="3300" b="1" dirty="0"/>
              <a:t>)</a:t>
            </a:r>
          </a:p>
          <a:p>
            <a:r>
              <a:rPr lang="en-AU" dirty="0"/>
              <a:t>BSBWOR202A Organise and complete daily work activities</a:t>
            </a:r>
          </a:p>
          <a:p>
            <a:r>
              <a:rPr lang="en-AU" dirty="0"/>
              <a:t>SITXCCS303 Provide service to customers</a:t>
            </a:r>
          </a:p>
          <a:p>
            <a:r>
              <a:rPr lang="en-AU" dirty="0"/>
              <a:t>BSBCRT301A Develop and extend critical and creative thinking skills</a:t>
            </a:r>
          </a:p>
          <a:p>
            <a:r>
              <a:rPr lang="en-AU" dirty="0"/>
              <a:t>BSBINN201A Contribute to workplace innovation</a:t>
            </a:r>
          </a:p>
          <a:p>
            <a:r>
              <a:rPr lang="en-AU" dirty="0"/>
              <a:t>BSBSUS201A Participate in environmentally sustainable work practices</a:t>
            </a:r>
          </a:p>
          <a:p>
            <a:r>
              <a:rPr lang="en-AU" dirty="0"/>
              <a:t>ICAWEB201A Use social media for collaboration and engagement</a:t>
            </a:r>
          </a:p>
          <a:p>
            <a:r>
              <a:rPr lang="en-AU" dirty="0"/>
              <a:t>FNSFLT301A Be </a:t>
            </a:r>
            <a:r>
              <a:rPr lang="en-AU" dirty="0" err="1"/>
              <a:t>MoneySmart</a:t>
            </a:r>
            <a:endParaRPr lang="en-AU" dirty="0"/>
          </a:p>
          <a:p>
            <a:r>
              <a:rPr lang="en-AU" dirty="0"/>
              <a:t>BSBPRO301A Recommend products and services</a:t>
            </a:r>
          </a:p>
          <a:p>
            <a:r>
              <a:rPr lang="en-AU" dirty="0"/>
              <a:t>BSBSUS301A Implement and monitor environmentally sustainable work practices</a:t>
            </a:r>
          </a:p>
          <a:p>
            <a:r>
              <a:rPr lang="en-AU" dirty="0"/>
              <a:t>FNSFLT401A Be </a:t>
            </a:r>
            <a:r>
              <a:rPr lang="en-AU" dirty="0" err="1"/>
              <a:t>MoneySmart</a:t>
            </a:r>
            <a:r>
              <a:rPr lang="en-AU" dirty="0"/>
              <a:t> through a career in small </a:t>
            </a:r>
            <a:r>
              <a:rPr lang="en-AU" dirty="0" smtClean="0"/>
              <a:t>business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8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935" y="116632"/>
            <a:ext cx="8686801" cy="1066800"/>
          </a:xfrm>
        </p:spPr>
        <p:txBody>
          <a:bodyPr/>
          <a:lstStyle/>
          <a:p>
            <a:r>
              <a:rPr lang="en-US" dirty="0" smtClean="0"/>
              <a:t>The Compulsory Unit to Start With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7828" y="1700808"/>
            <a:ext cx="9145016" cy="4752528"/>
          </a:xfrm>
        </p:spPr>
        <p:txBody>
          <a:bodyPr/>
          <a:lstStyle/>
          <a:p>
            <a:r>
              <a:rPr lang="en-AU" dirty="0"/>
              <a:t>BSBWHS201A Contribute to health and safety of self and </a:t>
            </a:r>
            <a:r>
              <a:rPr lang="en-AU" dirty="0" smtClean="0"/>
              <a:t>others</a:t>
            </a:r>
          </a:p>
          <a:p>
            <a:r>
              <a:rPr lang="en-US" dirty="0" smtClean="0"/>
              <a:t>AN IMPORTANT UNIT THAT SETS UP THE COURSE.</a:t>
            </a:r>
          </a:p>
          <a:p>
            <a:r>
              <a:rPr lang="en-US" dirty="0" smtClean="0"/>
              <a:t>KNOW YOUR STUDENTS, THEIR WORK PLACEMENTS AND THEIR PATHWAYS.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388" y="3212976"/>
            <a:ext cx="4590893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7828" y="4265756"/>
            <a:ext cx="5184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INDUSTRY INDUCTION CARD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FORMERLY THE RED CARD NOW WHITE.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IT MAY BE A COURSE THAT HELPS COMPLEMENT YOUR CERT IV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92486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935" y="116632"/>
            <a:ext cx="8686801" cy="1066800"/>
          </a:xfrm>
        </p:spPr>
        <p:txBody>
          <a:bodyPr/>
          <a:lstStyle/>
          <a:p>
            <a:r>
              <a:rPr lang="en-US" dirty="0"/>
              <a:t>The Compulsory Unit to Start With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7828" y="1700808"/>
            <a:ext cx="9145016" cy="4752528"/>
          </a:xfrm>
        </p:spPr>
        <p:txBody>
          <a:bodyPr/>
          <a:lstStyle/>
          <a:p>
            <a:r>
              <a:rPr lang="en-AU" dirty="0"/>
              <a:t>BSBWHS201A Contribute to health and safety of self and others</a:t>
            </a:r>
          </a:p>
          <a:p>
            <a:r>
              <a:rPr lang="en-US" dirty="0" smtClean="0"/>
              <a:t>THIS YEAR IN FEBRUARY     -17 OF MY 19 STUDENTS (IN YEAR ONE) DIDN’T KNOW WHAT ASBESTOS WAS.</a:t>
            </a:r>
          </a:p>
          <a:p>
            <a:endParaRPr lang="en-US" dirty="0"/>
          </a:p>
          <a:p>
            <a:r>
              <a:rPr lang="en-US" dirty="0" smtClean="0"/>
              <a:t>OF THESE 17 STUDENTS – 5 BOYS IN PRE PLUMBING APPRENTICESHIPS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- 3 BOYS IN PRE CARPENTRY APPRENTICESHIPS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- 5 BOYS IN ELECTRICAL TRAINEESHIPS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8" y="4581128"/>
            <a:ext cx="3835351" cy="215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0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7828" y="188640"/>
            <a:ext cx="8686801" cy="1066800"/>
          </a:xfrm>
        </p:spPr>
        <p:txBody>
          <a:bodyPr/>
          <a:lstStyle/>
          <a:p>
            <a:r>
              <a:rPr lang="en-US" dirty="0" smtClean="0"/>
              <a:t>The First Year – 6 units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7828" y="1700808"/>
            <a:ext cx="9145016" cy="4752528"/>
          </a:xfrm>
        </p:spPr>
        <p:txBody>
          <a:bodyPr/>
          <a:lstStyle/>
          <a:p>
            <a:r>
              <a:rPr lang="en-US" dirty="0" smtClean="0"/>
              <a:t>LOOK AT WHAT THE STUDENTS ARE DOING IN SCHOOL BASED ACTIVITIES</a:t>
            </a:r>
          </a:p>
          <a:p>
            <a:r>
              <a:rPr lang="en-US" dirty="0" smtClean="0"/>
              <a:t>SOME ACTIVITIES CAN BE OUTCOMES IN VET SMALL BUSINESS.</a:t>
            </a:r>
          </a:p>
          <a:p>
            <a:r>
              <a:rPr lang="en-US" dirty="0" smtClean="0"/>
              <a:t>PLAN, PLAN,  PLAN IN NOVEMBER WITH OTHER TEACHERS THAT HAVE YOUR STUDENTS.</a:t>
            </a:r>
          </a:p>
          <a:p>
            <a:r>
              <a:rPr lang="en-US" dirty="0" smtClean="0"/>
              <a:t>THEIR OUTCOMES MAY COMPLEMENT AND ACHIEVE YOUR OUTCOMES</a:t>
            </a:r>
          </a:p>
          <a:p>
            <a:endParaRPr lang="en-US" dirty="0"/>
          </a:p>
          <a:p>
            <a:r>
              <a:rPr lang="en-US" dirty="0" smtClean="0"/>
              <a:t>CONNECT WITH YOUR COMMUNITIES AND YOUR LLEN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79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935" y="116632"/>
            <a:ext cx="8686801" cy="1066800"/>
          </a:xfrm>
        </p:spPr>
        <p:txBody>
          <a:bodyPr/>
          <a:lstStyle/>
          <a:p>
            <a:r>
              <a:rPr lang="en-US" dirty="0"/>
              <a:t>The First Year – 6 units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7828" y="1700808"/>
            <a:ext cx="9145016" cy="4752528"/>
          </a:xfrm>
        </p:spPr>
        <p:txBody>
          <a:bodyPr>
            <a:normAutofit lnSpcReduction="10000"/>
          </a:bodyPr>
          <a:lstStyle/>
          <a:p>
            <a:r>
              <a:rPr lang="en-US" sz="3200" i="1" dirty="0" smtClean="0"/>
              <a:t>START WHERE THE LEARNER IS AT</a:t>
            </a:r>
          </a:p>
          <a:p>
            <a:r>
              <a:rPr lang="en-US" dirty="0" smtClean="0"/>
              <a:t>ONCE THE O H &amp; S UNIT IS COMPLETED DESIGN YOUR ASSESSMENT TASKS SO THAT THE STUDENT STARTS TO BUILD THEIR SKILLS.</a:t>
            </a:r>
          </a:p>
          <a:p>
            <a:endParaRPr lang="en-US" dirty="0"/>
          </a:p>
          <a:p>
            <a:r>
              <a:rPr lang="en-US" dirty="0" smtClean="0"/>
              <a:t>EACH UNIT SHOULD COMPLEMENT THE PREVIOUS ONE.</a:t>
            </a:r>
          </a:p>
          <a:p>
            <a:endParaRPr lang="en-US" dirty="0"/>
          </a:p>
          <a:p>
            <a:r>
              <a:rPr lang="en-US" dirty="0" smtClean="0"/>
              <a:t>EACH REPORT, TASK OR PRESENTATION DONE BY THE STUDENT SHOULD SHOW IMPROVEMENT.</a:t>
            </a:r>
          </a:p>
          <a:p>
            <a:endParaRPr lang="en-US" dirty="0"/>
          </a:p>
          <a:p>
            <a:r>
              <a:rPr lang="en-US" dirty="0" smtClean="0"/>
              <a:t>STUDENTS WHO ARE LEARNING QUICKER CAN HELP THEIR FELLOW STUDENTS TO CATCH UP.       TOGETHER THEY MOVE AHEAD</a:t>
            </a:r>
          </a:p>
          <a:p>
            <a:endParaRPr lang="en-US" sz="3200" i="1" dirty="0"/>
          </a:p>
          <a:p>
            <a:endParaRPr lang="en-US" sz="3200" i="1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87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935" y="116632"/>
            <a:ext cx="8686801" cy="1066800"/>
          </a:xfrm>
        </p:spPr>
        <p:txBody>
          <a:bodyPr/>
          <a:lstStyle/>
          <a:p>
            <a:r>
              <a:rPr lang="en-US" dirty="0" smtClean="0"/>
              <a:t>HOW I DESIGN ASSESSMENTS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7828" y="1700808"/>
            <a:ext cx="9145016" cy="4752528"/>
          </a:xfrm>
        </p:spPr>
        <p:txBody>
          <a:bodyPr/>
          <a:lstStyle/>
          <a:p>
            <a:r>
              <a:rPr lang="en-AU" b="1" dirty="0"/>
              <a:t>VU21420 Develop elementary professional skills for small business environments</a:t>
            </a:r>
            <a:r>
              <a:rPr lang="en-AU" b="1" dirty="0" smtClean="0"/>
              <a:t>.  (YEAR ONE)</a:t>
            </a:r>
          </a:p>
          <a:p>
            <a:endParaRPr lang="en-AU" b="1" dirty="0"/>
          </a:p>
          <a:p>
            <a:endParaRPr lang="en-AU" b="1" dirty="0" smtClean="0"/>
          </a:p>
          <a:p>
            <a:endParaRPr lang="en-AU" b="1" dirty="0"/>
          </a:p>
          <a:p>
            <a:r>
              <a:rPr lang="en-AU" b="1" dirty="0"/>
              <a:t>VU21422 Undertake Basic Market Research and Promotion for a Small Business Product or </a:t>
            </a:r>
            <a:r>
              <a:rPr lang="en-AU" b="1" dirty="0" smtClean="0"/>
              <a:t>Service   (YEAR TWO)</a:t>
            </a:r>
            <a:endParaRPr lang="en-AU" b="1" dirty="0"/>
          </a:p>
          <a:p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97450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935" y="116632"/>
            <a:ext cx="8686801" cy="1066800"/>
          </a:xfrm>
        </p:spPr>
        <p:txBody>
          <a:bodyPr/>
          <a:lstStyle/>
          <a:p>
            <a:r>
              <a:rPr lang="en-US" dirty="0"/>
              <a:t>HOW I DESIGN ASSESSMENTS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7828" y="1700808"/>
            <a:ext cx="9145016" cy="4752528"/>
          </a:xfrm>
        </p:spPr>
        <p:txBody>
          <a:bodyPr/>
          <a:lstStyle/>
          <a:p>
            <a:r>
              <a:rPr lang="en-US" dirty="0" smtClean="0"/>
              <a:t>WORK WITH YOUR STUDENTS AND OBSERVE THEIR PROGRESS</a:t>
            </a:r>
          </a:p>
          <a:p>
            <a:endParaRPr lang="en-US" dirty="0"/>
          </a:p>
          <a:p>
            <a:r>
              <a:rPr lang="en-US" dirty="0" smtClean="0"/>
              <a:t>HELP INCREASE THEIR SKILLS AND LET THEM TEACH YOU AS WELL</a:t>
            </a:r>
          </a:p>
          <a:p>
            <a:endParaRPr lang="en-US" dirty="0"/>
          </a:p>
          <a:p>
            <a:r>
              <a:rPr lang="en-US" dirty="0" smtClean="0"/>
              <a:t>DESIGN YOUR ASSESSMENTS WITH THEM IN MIND.</a:t>
            </a:r>
          </a:p>
          <a:p>
            <a:endParaRPr lang="en-US" dirty="0"/>
          </a:p>
          <a:p>
            <a:r>
              <a:rPr lang="en-US" dirty="0" smtClean="0"/>
              <a:t>CONNECT WITH OTHER VET TEACHERS IN CATHOLIC SCHOOLS AND SHARE RESOURCES AND ASSESSMENTS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07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935" y="85459"/>
            <a:ext cx="8686801" cy="1066800"/>
          </a:xfrm>
        </p:spPr>
        <p:txBody>
          <a:bodyPr/>
          <a:lstStyle/>
          <a:p>
            <a:r>
              <a:rPr lang="en-US" dirty="0" smtClean="0"/>
              <a:t>RECORD KEEPING</a:t>
            </a:r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5677" y="2158249"/>
            <a:ext cx="4752975" cy="3550061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75533" y="2158250"/>
            <a:ext cx="4752976" cy="35500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66220" y="1556791"/>
            <a:ext cx="38164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i="1" dirty="0" smtClean="0"/>
              <a:t>‘GREAT, I WANT TO BE A VET TEACHER AND TEACH THIS COURSE.’</a:t>
            </a:r>
          </a:p>
          <a:p>
            <a:endParaRPr lang="en-AU" sz="2000" i="1" dirty="0"/>
          </a:p>
          <a:p>
            <a:r>
              <a:rPr lang="en-AU" sz="2000" i="1" dirty="0" smtClean="0"/>
              <a:t>‘OH, THERE IS A BIT OF RECORD KEEPING?’</a:t>
            </a:r>
          </a:p>
          <a:p>
            <a:endParaRPr lang="en-AU" sz="2000" i="1" dirty="0"/>
          </a:p>
          <a:p>
            <a:endParaRPr lang="en-AU" sz="2000" i="1" dirty="0" smtClean="0"/>
          </a:p>
          <a:p>
            <a:endParaRPr lang="en-AU" sz="2000" i="1" dirty="0"/>
          </a:p>
          <a:p>
            <a:r>
              <a:rPr lang="en-AU" sz="2000" i="1" dirty="0" smtClean="0"/>
              <a:t>‘WHAT WAS I THINKING!!!!!!!!’</a:t>
            </a:r>
          </a:p>
        </p:txBody>
      </p:sp>
    </p:spTree>
    <p:extLst>
      <p:ext uri="{BB962C8B-B14F-4D97-AF65-F5344CB8AC3E}">
        <p14:creationId xmlns:p14="http://schemas.microsoft.com/office/powerpoint/2010/main" val="157380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935" y="116632"/>
            <a:ext cx="8686801" cy="1066800"/>
          </a:xfrm>
        </p:spPr>
        <p:txBody>
          <a:bodyPr/>
          <a:lstStyle/>
          <a:p>
            <a:r>
              <a:rPr lang="en-US" smtClean="0"/>
              <a:t>MY FAVOURITE UNIT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7828" y="1700808"/>
            <a:ext cx="9145016" cy="4752528"/>
          </a:xfrm>
        </p:spPr>
        <p:txBody>
          <a:bodyPr/>
          <a:lstStyle/>
          <a:p>
            <a:r>
              <a:rPr lang="en-AU" b="1" dirty="0"/>
              <a:t>ICAWEB201A - Use social media tools for collaboration and engagement </a:t>
            </a:r>
            <a:endParaRPr lang="en-AU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>
                <a:hlinkClick r:id="rId2"/>
              </a:rPr>
              <a:t>https://mitropoulosd.wordpress.com/issues-in-social-media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89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6935" y="116632"/>
            <a:ext cx="8686801" cy="1066800"/>
          </a:xfrm>
        </p:spPr>
        <p:txBody>
          <a:bodyPr/>
          <a:lstStyle/>
          <a:p>
            <a:r>
              <a:rPr lang="en-US" dirty="0" smtClean="0"/>
              <a:t>FIND ME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7828" y="1700808"/>
            <a:ext cx="9145016" cy="4752528"/>
          </a:xfrm>
        </p:spPr>
        <p:txBody>
          <a:bodyPr/>
          <a:lstStyle/>
          <a:p>
            <a:r>
              <a:rPr lang="en-US" dirty="0">
                <a:hlinkClick r:id="rId2"/>
              </a:rPr>
              <a:t>http://peterfrancishughes.com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>
                <a:hlinkClick r:id="rId3"/>
              </a:rPr>
              <a:t>peter@peterfrancishughes</a:t>
            </a:r>
            <a:r>
              <a:rPr lang="en-US" dirty="0" smtClean="0">
                <a:hlinkClick r:id="rId3"/>
              </a:rPr>
              <a:t>,.com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hughesp@Loyola.vic.edu.au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2D0870B-5333-4B89-B14A-85A8EA464D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contrast presentation (widescreen)</Template>
  <TotalTime>0</TotalTime>
  <Words>657</Words>
  <Application>Microsoft Office PowerPoint</Application>
  <PresentationFormat>Custom</PresentationFormat>
  <Paragraphs>99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Franklin Gothic Medium</vt:lpstr>
      <vt:lpstr>Business Contrast 16x9</vt:lpstr>
      <vt:lpstr>VET SEMINAR 2015 Open for Business</vt:lpstr>
      <vt:lpstr>A History in Industry  A Future in Education</vt:lpstr>
      <vt:lpstr>Some important principles to remember in VET </vt:lpstr>
      <vt:lpstr>The Course and Unit Selection</vt:lpstr>
      <vt:lpstr>The Course and Unit Selection</vt:lpstr>
      <vt:lpstr>The Compulsory Unit to Start With</vt:lpstr>
      <vt:lpstr>The Compulsory Unit to Start With</vt:lpstr>
      <vt:lpstr>The First Year – 6 units</vt:lpstr>
      <vt:lpstr>The First Year – 6 units</vt:lpstr>
      <vt:lpstr>HOW I DESIGN ASSESSMENTS</vt:lpstr>
      <vt:lpstr>HOW I DESIGN ASSESSMENTS</vt:lpstr>
      <vt:lpstr>RECORD KEEPING</vt:lpstr>
      <vt:lpstr>MY FAVOURITE UNIT</vt:lpstr>
      <vt:lpstr>FIND ME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2015-04-30T08:59:51Z</dcterms:created>
  <dcterms:modified xsi:type="dcterms:W3CDTF">2015-04-30T10:19:25Z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