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2CA25-CD5A-4461-A40D-A978CCC823F8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71E7BE8-5F0D-4A92-B5B0-E51F444FB019}">
      <dgm:prSet phldrT="[Text]"/>
      <dgm:spPr/>
      <dgm:t>
        <a:bodyPr/>
        <a:lstStyle/>
        <a:p>
          <a:r>
            <a:rPr lang="en-AU" dirty="0" smtClean="0"/>
            <a:t>Statutory Authorities</a:t>
          </a:r>
          <a:endParaRPr lang="en-AU" dirty="0"/>
        </a:p>
      </dgm:t>
    </dgm:pt>
    <dgm:pt modelId="{D913971B-32EC-481F-B239-1B7EE2A35BE4}" type="parTrans" cxnId="{ECD9498E-187C-401A-887B-B63A591F0ADF}">
      <dgm:prSet/>
      <dgm:spPr/>
      <dgm:t>
        <a:bodyPr/>
        <a:lstStyle/>
        <a:p>
          <a:endParaRPr lang="en-AU"/>
        </a:p>
      </dgm:t>
    </dgm:pt>
    <dgm:pt modelId="{8D5FFE6E-4F56-4F71-BE99-D50140CEE817}" type="sibTrans" cxnId="{ECD9498E-187C-401A-887B-B63A591F0ADF}">
      <dgm:prSet/>
      <dgm:spPr/>
      <dgm:t>
        <a:bodyPr/>
        <a:lstStyle/>
        <a:p>
          <a:endParaRPr lang="en-AU"/>
        </a:p>
      </dgm:t>
    </dgm:pt>
    <dgm:pt modelId="{4ABE7023-D189-4695-A4B7-48F294DD68AA}">
      <dgm:prSet phldrT="[Text]"/>
      <dgm:spPr/>
      <dgm:t>
        <a:bodyPr/>
        <a:lstStyle/>
        <a:p>
          <a:r>
            <a:rPr lang="en-AU" dirty="0" smtClean="0"/>
            <a:t>Government Departments</a:t>
          </a:r>
          <a:endParaRPr lang="en-AU" dirty="0"/>
        </a:p>
      </dgm:t>
    </dgm:pt>
    <dgm:pt modelId="{D9971FD0-7028-47EA-9B1B-50C8717882A1}" type="parTrans" cxnId="{1BFFD463-D3E1-4C8B-B6A7-1959C5D2108F}">
      <dgm:prSet/>
      <dgm:spPr/>
      <dgm:t>
        <a:bodyPr/>
        <a:lstStyle/>
        <a:p>
          <a:endParaRPr lang="en-AU"/>
        </a:p>
      </dgm:t>
    </dgm:pt>
    <dgm:pt modelId="{181AC9B3-DE69-4E90-973D-98C85C72F958}" type="sibTrans" cxnId="{1BFFD463-D3E1-4C8B-B6A7-1959C5D2108F}">
      <dgm:prSet/>
      <dgm:spPr/>
      <dgm:t>
        <a:bodyPr/>
        <a:lstStyle/>
        <a:p>
          <a:endParaRPr lang="en-AU"/>
        </a:p>
      </dgm:t>
    </dgm:pt>
    <dgm:pt modelId="{20FF47B9-B1F7-4CA1-B513-DE7E13C7171F}">
      <dgm:prSet phldrT="[Text]" phldr="1"/>
      <dgm:spPr/>
      <dgm:t>
        <a:bodyPr/>
        <a:lstStyle/>
        <a:p>
          <a:endParaRPr lang="en-AU"/>
        </a:p>
      </dgm:t>
    </dgm:pt>
    <dgm:pt modelId="{AF79B0BE-67F1-4533-B519-53195BEDF61E}" type="parTrans" cxnId="{2879905D-114E-42E7-9F08-EEF73C9386E0}">
      <dgm:prSet/>
      <dgm:spPr/>
      <dgm:t>
        <a:bodyPr/>
        <a:lstStyle/>
        <a:p>
          <a:endParaRPr lang="en-AU"/>
        </a:p>
      </dgm:t>
    </dgm:pt>
    <dgm:pt modelId="{0CDB2772-C317-4CD7-8951-19A0E19743DE}" type="sibTrans" cxnId="{2879905D-114E-42E7-9F08-EEF73C9386E0}">
      <dgm:prSet/>
      <dgm:spPr/>
      <dgm:t>
        <a:bodyPr/>
        <a:lstStyle/>
        <a:p>
          <a:endParaRPr lang="en-AU"/>
        </a:p>
      </dgm:t>
    </dgm:pt>
    <dgm:pt modelId="{7FE0A520-3F83-474F-8F19-B80540F32DC5}">
      <dgm:prSet phldrT="[Text]"/>
      <dgm:spPr/>
      <dgm:t>
        <a:bodyPr/>
        <a:lstStyle/>
        <a:p>
          <a:r>
            <a:rPr lang="en-AU" dirty="0" smtClean="0"/>
            <a:t>Working for the Federal government</a:t>
          </a:r>
          <a:endParaRPr lang="en-AU" dirty="0"/>
        </a:p>
      </dgm:t>
    </dgm:pt>
    <dgm:pt modelId="{8F1C86EC-A2CB-46AD-BAEC-472598B192B7}" type="parTrans" cxnId="{4796417B-B3AE-4F01-AB0A-37B55CA628B6}">
      <dgm:prSet/>
      <dgm:spPr/>
      <dgm:t>
        <a:bodyPr/>
        <a:lstStyle/>
        <a:p>
          <a:endParaRPr lang="en-AU"/>
        </a:p>
      </dgm:t>
    </dgm:pt>
    <dgm:pt modelId="{95737520-F364-4EAA-B3EC-9FF7B53B4A48}" type="sibTrans" cxnId="{4796417B-B3AE-4F01-AB0A-37B55CA628B6}">
      <dgm:prSet/>
      <dgm:spPr/>
      <dgm:t>
        <a:bodyPr/>
        <a:lstStyle/>
        <a:p>
          <a:endParaRPr lang="en-AU"/>
        </a:p>
      </dgm:t>
    </dgm:pt>
    <dgm:pt modelId="{EC24BC44-BDB5-49C2-860D-2BBC9380C53D}" type="pres">
      <dgm:prSet presAssocID="{2522CA25-CD5A-4461-A40D-A978CCC823F8}" presName="Name0" presStyleCnt="0">
        <dgm:presLayoutVars>
          <dgm:chMax val="4"/>
          <dgm:resizeHandles val="exact"/>
        </dgm:presLayoutVars>
      </dgm:prSet>
      <dgm:spPr/>
    </dgm:pt>
    <dgm:pt modelId="{59DBBFAE-9E38-4C6A-B63B-7AB889EAB86D}" type="pres">
      <dgm:prSet presAssocID="{2522CA25-CD5A-4461-A40D-A978CCC823F8}" presName="ellipse" presStyleLbl="trBgShp" presStyleIdx="0" presStyleCnt="1" custScaleY="169853"/>
      <dgm:spPr/>
    </dgm:pt>
    <dgm:pt modelId="{1A8149C6-6659-4548-99A5-126434DDE823}" type="pres">
      <dgm:prSet presAssocID="{2522CA25-CD5A-4461-A40D-A978CCC823F8}" presName="arrow1" presStyleLbl="fgShp" presStyleIdx="0" presStyleCnt="1"/>
      <dgm:spPr/>
    </dgm:pt>
    <dgm:pt modelId="{E759C785-4E31-4EC9-AC84-6165AFBE3D2A}" type="pres">
      <dgm:prSet presAssocID="{2522CA25-CD5A-4461-A40D-A978CCC823F8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95F0EF5-E84B-41B4-BA8E-5DB5FC3DFD42}" type="pres">
      <dgm:prSet presAssocID="{4ABE7023-D189-4695-A4B7-48F294DD68AA}" presName="item1" presStyleLbl="node1" presStyleIdx="0" presStyleCnt="3">
        <dgm:presLayoutVars>
          <dgm:bulletEnabled val="1"/>
        </dgm:presLayoutVars>
      </dgm:prSet>
      <dgm:spPr/>
    </dgm:pt>
    <dgm:pt modelId="{C2C9C881-60BA-4B6F-A2CF-210D826AD850}" type="pres">
      <dgm:prSet presAssocID="{20FF47B9-B1F7-4CA1-B513-DE7E13C7171F}" presName="item2" presStyleLbl="node1" presStyleIdx="1" presStyleCnt="3">
        <dgm:presLayoutVars>
          <dgm:bulletEnabled val="1"/>
        </dgm:presLayoutVars>
      </dgm:prSet>
      <dgm:spPr/>
    </dgm:pt>
    <dgm:pt modelId="{B2767B8E-D968-4C0B-9539-01368EEB5178}" type="pres">
      <dgm:prSet presAssocID="{7FE0A520-3F83-474F-8F19-B80540F32DC5}" presName="item3" presStyleLbl="node1" presStyleIdx="2" presStyleCnt="3">
        <dgm:presLayoutVars>
          <dgm:bulletEnabled val="1"/>
        </dgm:presLayoutVars>
      </dgm:prSet>
      <dgm:spPr/>
    </dgm:pt>
    <dgm:pt modelId="{5E540564-82E3-4B43-AB8E-E37529162229}" type="pres">
      <dgm:prSet presAssocID="{2522CA25-CD5A-4461-A40D-A978CCC823F8}" presName="funnel" presStyleLbl="trAlignAcc1" presStyleIdx="0" presStyleCnt="1"/>
      <dgm:spPr/>
    </dgm:pt>
  </dgm:ptLst>
  <dgm:cxnLst>
    <dgm:cxn modelId="{ECD9498E-187C-401A-887B-B63A591F0ADF}" srcId="{2522CA25-CD5A-4461-A40D-A978CCC823F8}" destId="{E71E7BE8-5F0D-4A92-B5B0-E51F444FB019}" srcOrd="0" destOrd="0" parTransId="{D913971B-32EC-481F-B239-1B7EE2A35BE4}" sibTransId="{8D5FFE6E-4F56-4F71-BE99-D50140CEE817}"/>
    <dgm:cxn modelId="{0642A342-3A5C-4D7F-865D-E93E02FD2849}" type="presOf" srcId="{E71E7BE8-5F0D-4A92-B5B0-E51F444FB019}" destId="{B2767B8E-D968-4C0B-9539-01368EEB5178}" srcOrd="0" destOrd="0" presId="urn:microsoft.com/office/officeart/2005/8/layout/funnel1"/>
    <dgm:cxn modelId="{25335E73-6D82-4F32-87B9-A44ABEE91358}" type="presOf" srcId="{2522CA25-CD5A-4461-A40D-A978CCC823F8}" destId="{EC24BC44-BDB5-49C2-860D-2BBC9380C53D}" srcOrd="0" destOrd="0" presId="urn:microsoft.com/office/officeart/2005/8/layout/funnel1"/>
    <dgm:cxn modelId="{2879905D-114E-42E7-9F08-EEF73C9386E0}" srcId="{2522CA25-CD5A-4461-A40D-A978CCC823F8}" destId="{20FF47B9-B1F7-4CA1-B513-DE7E13C7171F}" srcOrd="2" destOrd="0" parTransId="{AF79B0BE-67F1-4533-B519-53195BEDF61E}" sibTransId="{0CDB2772-C317-4CD7-8951-19A0E19743DE}"/>
    <dgm:cxn modelId="{1BFFD463-D3E1-4C8B-B6A7-1959C5D2108F}" srcId="{2522CA25-CD5A-4461-A40D-A978CCC823F8}" destId="{4ABE7023-D189-4695-A4B7-48F294DD68AA}" srcOrd="1" destOrd="0" parTransId="{D9971FD0-7028-47EA-9B1B-50C8717882A1}" sibTransId="{181AC9B3-DE69-4E90-973D-98C85C72F958}"/>
    <dgm:cxn modelId="{4796417B-B3AE-4F01-AB0A-37B55CA628B6}" srcId="{2522CA25-CD5A-4461-A40D-A978CCC823F8}" destId="{7FE0A520-3F83-474F-8F19-B80540F32DC5}" srcOrd="3" destOrd="0" parTransId="{8F1C86EC-A2CB-46AD-BAEC-472598B192B7}" sibTransId="{95737520-F364-4EAA-B3EC-9FF7B53B4A48}"/>
    <dgm:cxn modelId="{D415D2F2-482A-4E4D-9383-26F028D356C4}" type="presOf" srcId="{7FE0A520-3F83-474F-8F19-B80540F32DC5}" destId="{E759C785-4E31-4EC9-AC84-6165AFBE3D2A}" srcOrd="0" destOrd="0" presId="urn:microsoft.com/office/officeart/2005/8/layout/funnel1"/>
    <dgm:cxn modelId="{9A5E8C81-808E-492C-BBD9-04A790FEC550}" type="presOf" srcId="{20FF47B9-B1F7-4CA1-B513-DE7E13C7171F}" destId="{995F0EF5-E84B-41B4-BA8E-5DB5FC3DFD42}" srcOrd="0" destOrd="0" presId="urn:microsoft.com/office/officeart/2005/8/layout/funnel1"/>
    <dgm:cxn modelId="{7C292DA1-3A39-4FDA-8518-5145B85263E2}" type="presOf" srcId="{4ABE7023-D189-4695-A4B7-48F294DD68AA}" destId="{C2C9C881-60BA-4B6F-A2CF-210D826AD850}" srcOrd="0" destOrd="0" presId="urn:microsoft.com/office/officeart/2005/8/layout/funnel1"/>
    <dgm:cxn modelId="{6B2057D5-BC7A-425A-8C01-7EF917994810}" type="presParOf" srcId="{EC24BC44-BDB5-49C2-860D-2BBC9380C53D}" destId="{59DBBFAE-9E38-4C6A-B63B-7AB889EAB86D}" srcOrd="0" destOrd="0" presId="urn:microsoft.com/office/officeart/2005/8/layout/funnel1"/>
    <dgm:cxn modelId="{E4447E38-D100-436B-BAB7-3D4848F56476}" type="presParOf" srcId="{EC24BC44-BDB5-49C2-860D-2BBC9380C53D}" destId="{1A8149C6-6659-4548-99A5-126434DDE823}" srcOrd="1" destOrd="0" presId="urn:microsoft.com/office/officeart/2005/8/layout/funnel1"/>
    <dgm:cxn modelId="{D0570E0B-FA8A-4891-A7DF-1EA70D40877A}" type="presParOf" srcId="{EC24BC44-BDB5-49C2-860D-2BBC9380C53D}" destId="{E759C785-4E31-4EC9-AC84-6165AFBE3D2A}" srcOrd="2" destOrd="0" presId="urn:microsoft.com/office/officeart/2005/8/layout/funnel1"/>
    <dgm:cxn modelId="{B20F4278-FC18-4E99-93C6-7A4693A6391D}" type="presParOf" srcId="{EC24BC44-BDB5-49C2-860D-2BBC9380C53D}" destId="{995F0EF5-E84B-41B4-BA8E-5DB5FC3DFD42}" srcOrd="3" destOrd="0" presId="urn:microsoft.com/office/officeart/2005/8/layout/funnel1"/>
    <dgm:cxn modelId="{66049026-3A88-452B-B46F-29E67F42EB33}" type="presParOf" srcId="{EC24BC44-BDB5-49C2-860D-2BBC9380C53D}" destId="{C2C9C881-60BA-4B6F-A2CF-210D826AD850}" srcOrd="4" destOrd="0" presId="urn:microsoft.com/office/officeart/2005/8/layout/funnel1"/>
    <dgm:cxn modelId="{DDB7F329-1A79-4309-9817-BF19873C4442}" type="presParOf" srcId="{EC24BC44-BDB5-49C2-860D-2BBC9380C53D}" destId="{B2767B8E-D968-4C0B-9539-01368EEB5178}" srcOrd="5" destOrd="0" presId="urn:microsoft.com/office/officeart/2005/8/layout/funnel1"/>
    <dgm:cxn modelId="{064261D6-F2D5-4CBB-95CF-B48C8D26276B}" type="presParOf" srcId="{EC24BC44-BDB5-49C2-860D-2BBC9380C53D}" destId="{5E540564-82E3-4B43-AB8E-E3752916222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6EDF86-B0CF-4287-A2F8-E6871B7C891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82043727-AA73-4284-88E7-CC5825121FEA}">
      <dgm:prSet phldrT="[Text]"/>
      <dgm:spPr/>
      <dgm:t>
        <a:bodyPr/>
        <a:lstStyle/>
        <a:p>
          <a:r>
            <a:rPr lang="en-AU" dirty="0" smtClean="0"/>
            <a:t>Local councils</a:t>
          </a:r>
          <a:endParaRPr lang="en-AU" dirty="0"/>
        </a:p>
      </dgm:t>
    </dgm:pt>
    <dgm:pt modelId="{A7148CD6-FA96-4843-8004-2DC7D6B0BF19}" type="parTrans" cxnId="{6F37E6B8-6306-493F-985E-32AF54967B4B}">
      <dgm:prSet/>
      <dgm:spPr/>
      <dgm:t>
        <a:bodyPr/>
        <a:lstStyle/>
        <a:p>
          <a:endParaRPr lang="en-AU"/>
        </a:p>
      </dgm:t>
    </dgm:pt>
    <dgm:pt modelId="{C0CE951F-552B-42BF-B505-D3629686B543}" type="sibTrans" cxnId="{6F37E6B8-6306-493F-985E-32AF54967B4B}">
      <dgm:prSet/>
      <dgm:spPr/>
      <dgm:t>
        <a:bodyPr/>
        <a:lstStyle/>
        <a:p>
          <a:endParaRPr lang="en-AU"/>
        </a:p>
      </dgm:t>
    </dgm:pt>
    <dgm:pt modelId="{7A91964E-C7E3-4A24-8F4C-DEFC11CF8740}">
      <dgm:prSet phldrT="[Text]"/>
      <dgm:spPr/>
      <dgm:t>
        <a:bodyPr/>
        <a:lstStyle/>
        <a:p>
          <a:r>
            <a:rPr lang="en-AU" dirty="0" err="1" smtClean="0"/>
            <a:t>Govt</a:t>
          </a:r>
          <a:r>
            <a:rPr lang="en-AU" dirty="0" smtClean="0"/>
            <a:t> departments</a:t>
          </a:r>
          <a:endParaRPr lang="en-AU" dirty="0"/>
        </a:p>
      </dgm:t>
    </dgm:pt>
    <dgm:pt modelId="{59F3032A-782B-4ABB-BF28-78BAC792ED51}" type="parTrans" cxnId="{21EC3AD9-6E43-45D9-8F9F-2F2F51BC1A44}">
      <dgm:prSet/>
      <dgm:spPr/>
      <dgm:t>
        <a:bodyPr/>
        <a:lstStyle/>
        <a:p>
          <a:endParaRPr lang="en-AU"/>
        </a:p>
      </dgm:t>
    </dgm:pt>
    <dgm:pt modelId="{03CC6415-9F0F-49FA-A605-F11B16EB56FB}" type="sibTrans" cxnId="{21EC3AD9-6E43-45D9-8F9F-2F2F51BC1A44}">
      <dgm:prSet/>
      <dgm:spPr/>
      <dgm:t>
        <a:bodyPr/>
        <a:lstStyle/>
        <a:p>
          <a:endParaRPr lang="en-AU"/>
        </a:p>
      </dgm:t>
    </dgm:pt>
    <dgm:pt modelId="{0D8E96C0-BE7D-4F50-AEF9-B296979233D4}">
      <dgm:prSet phldrT="[Text]"/>
      <dgm:spPr/>
      <dgm:t>
        <a:bodyPr/>
        <a:lstStyle/>
        <a:p>
          <a:r>
            <a:rPr lang="en-AU" dirty="0" smtClean="0"/>
            <a:t>Statutory </a:t>
          </a:r>
          <a:r>
            <a:rPr lang="en-AU" dirty="0" err="1" smtClean="0"/>
            <a:t>authorites</a:t>
          </a:r>
          <a:endParaRPr lang="en-AU" dirty="0"/>
        </a:p>
      </dgm:t>
    </dgm:pt>
    <dgm:pt modelId="{1F879F96-BA4E-4907-9CE0-88423B8CD5F8}" type="parTrans" cxnId="{39D20EB6-0418-4C9E-A9EF-AD793E7C567A}">
      <dgm:prSet/>
      <dgm:spPr/>
      <dgm:t>
        <a:bodyPr/>
        <a:lstStyle/>
        <a:p>
          <a:endParaRPr lang="en-AU"/>
        </a:p>
      </dgm:t>
    </dgm:pt>
    <dgm:pt modelId="{6CA30169-BA8F-4D48-AD6C-3776B0711032}" type="sibTrans" cxnId="{39D20EB6-0418-4C9E-A9EF-AD793E7C567A}">
      <dgm:prSet/>
      <dgm:spPr/>
      <dgm:t>
        <a:bodyPr/>
        <a:lstStyle/>
        <a:p>
          <a:endParaRPr lang="en-AU"/>
        </a:p>
      </dgm:t>
    </dgm:pt>
    <dgm:pt modelId="{B7782872-1531-43AF-BBFE-A9D15E3A32DA}">
      <dgm:prSet phldrT="[Text]"/>
      <dgm:spPr/>
      <dgm:t>
        <a:bodyPr/>
        <a:lstStyle/>
        <a:p>
          <a:r>
            <a:rPr lang="en-AU" dirty="0" smtClean="0"/>
            <a:t>Working for the state government</a:t>
          </a:r>
          <a:endParaRPr lang="en-AU" dirty="0"/>
        </a:p>
      </dgm:t>
    </dgm:pt>
    <dgm:pt modelId="{90767CAD-EA6A-4C94-912A-7388BF2C4F5F}" type="parTrans" cxnId="{E8E49B0C-3C70-468E-930C-0B5A921EC622}">
      <dgm:prSet/>
      <dgm:spPr/>
      <dgm:t>
        <a:bodyPr/>
        <a:lstStyle/>
        <a:p>
          <a:endParaRPr lang="en-AU"/>
        </a:p>
      </dgm:t>
    </dgm:pt>
    <dgm:pt modelId="{F5BAA3F3-AB47-4381-815E-B3302394E497}" type="sibTrans" cxnId="{E8E49B0C-3C70-468E-930C-0B5A921EC622}">
      <dgm:prSet/>
      <dgm:spPr/>
      <dgm:t>
        <a:bodyPr/>
        <a:lstStyle/>
        <a:p>
          <a:endParaRPr lang="en-AU"/>
        </a:p>
      </dgm:t>
    </dgm:pt>
    <dgm:pt modelId="{ED4119C3-7C19-4129-8B9A-2D599A6C9D92}" type="pres">
      <dgm:prSet presAssocID="{9C6EDF86-B0CF-4287-A2F8-E6871B7C8913}" presName="Name0" presStyleCnt="0">
        <dgm:presLayoutVars>
          <dgm:chMax val="4"/>
          <dgm:resizeHandles val="exact"/>
        </dgm:presLayoutVars>
      </dgm:prSet>
      <dgm:spPr/>
    </dgm:pt>
    <dgm:pt modelId="{13465F97-93D2-4237-BB3E-F56C35DE092B}" type="pres">
      <dgm:prSet presAssocID="{9C6EDF86-B0CF-4287-A2F8-E6871B7C8913}" presName="ellipse" presStyleLbl="trBgShp" presStyleIdx="0" presStyleCnt="1"/>
      <dgm:spPr/>
    </dgm:pt>
    <dgm:pt modelId="{EA9345AD-083F-41F2-A244-BBE9F526F454}" type="pres">
      <dgm:prSet presAssocID="{9C6EDF86-B0CF-4287-A2F8-E6871B7C8913}" presName="arrow1" presStyleLbl="fgShp" presStyleIdx="0" presStyleCnt="1"/>
      <dgm:spPr/>
    </dgm:pt>
    <dgm:pt modelId="{A5F1EEA3-08D5-4DF8-95D5-70A28437FD0C}" type="pres">
      <dgm:prSet presAssocID="{9C6EDF86-B0CF-4287-A2F8-E6871B7C8913}" presName="rectangle" presStyleLbl="revTx" presStyleIdx="0" presStyleCnt="1">
        <dgm:presLayoutVars>
          <dgm:bulletEnabled val="1"/>
        </dgm:presLayoutVars>
      </dgm:prSet>
      <dgm:spPr/>
    </dgm:pt>
    <dgm:pt modelId="{C7381A30-40D2-4847-8FAA-C7AE6A0A6378}" type="pres">
      <dgm:prSet presAssocID="{7A91964E-C7E3-4A24-8F4C-DEFC11CF8740}" presName="item1" presStyleLbl="node1" presStyleIdx="0" presStyleCnt="3" custLinFactNeighborX="-38231" custLinFactNeighborY="68568">
        <dgm:presLayoutVars>
          <dgm:bulletEnabled val="1"/>
        </dgm:presLayoutVars>
      </dgm:prSet>
      <dgm:spPr/>
    </dgm:pt>
    <dgm:pt modelId="{25C56397-F0E0-4E1C-B6C8-CD43FBAB852B}" type="pres">
      <dgm:prSet presAssocID="{0D8E96C0-BE7D-4F50-AEF9-B296979233D4}" presName="item2" presStyleLbl="node1" presStyleIdx="1" presStyleCnt="3" custLinFactNeighborX="-18533" custLinFactNeighborY="45061">
        <dgm:presLayoutVars>
          <dgm:bulletEnabled val="1"/>
        </dgm:presLayoutVars>
      </dgm:prSet>
      <dgm:spPr/>
    </dgm:pt>
    <dgm:pt modelId="{FEDC5806-4E2B-4C0F-B0BD-285648FDA956}" type="pres">
      <dgm:prSet presAssocID="{B7782872-1531-43AF-BBFE-A9D15E3A32DA}" presName="item3" presStyleLbl="node1" presStyleIdx="2" presStyleCnt="3" custScaleY="69592" custLinFactNeighborX="-1483" custLinFactNeighborY="59220">
        <dgm:presLayoutVars>
          <dgm:bulletEnabled val="1"/>
        </dgm:presLayoutVars>
      </dgm:prSet>
      <dgm:spPr/>
    </dgm:pt>
    <dgm:pt modelId="{6F8B3D93-9A01-4284-B802-5D2EE770C5BC}" type="pres">
      <dgm:prSet presAssocID="{9C6EDF86-B0CF-4287-A2F8-E6871B7C8913}" presName="funnel" presStyleLbl="trAlignAcc1" presStyleIdx="0" presStyleCnt="1" custLinFactNeighborX="-8340" custLinFactNeighborY="17210"/>
      <dgm:spPr/>
    </dgm:pt>
  </dgm:ptLst>
  <dgm:cxnLst>
    <dgm:cxn modelId="{46E9AA5F-D17F-44CE-9FC1-BECF6E05B67B}" type="presOf" srcId="{B7782872-1531-43AF-BBFE-A9D15E3A32DA}" destId="{A5F1EEA3-08D5-4DF8-95D5-70A28437FD0C}" srcOrd="0" destOrd="0" presId="urn:microsoft.com/office/officeart/2005/8/layout/funnel1"/>
    <dgm:cxn modelId="{39D20EB6-0418-4C9E-A9EF-AD793E7C567A}" srcId="{9C6EDF86-B0CF-4287-A2F8-E6871B7C8913}" destId="{0D8E96C0-BE7D-4F50-AEF9-B296979233D4}" srcOrd="2" destOrd="0" parTransId="{1F879F96-BA4E-4907-9CE0-88423B8CD5F8}" sibTransId="{6CA30169-BA8F-4D48-AD6C-3776B0711032}"/>
    <dgm:cxn modelId="{E8E49B0C-3C70-468E-930C-0B5A921EC622}" srcId="{9C6EDF86-B0CF-4287-A2F8-E6871B7C8913}" destId="{B7782872-1531-43AF-BBFE-A9D15E3A32DA}" srcOrd="3" destOrd="0" parTransId="{90767CAD-EA6A-4C94-912A-7388BF2C4F5F}" sibTransId="{F5BAA3F3-AB47-4381-815E-B3302394E497}"/>
    <dgm:cxn modelId="{F0A8DBC2-6022-42C9-9367-C4AFB02536F5}" type="presOf" srcId="{0D8E96C0-BE7D-4F50-AEF9-B296979233D4}" destId="{C7381A30-40D2-4847-8FAA-C7AE6A0A6378}" srcOrd="0" destOrd="0" presId="urn:microsoft.com/office/officeart/2005/8/layout/funnel1"/>
    <dgm:cxn modelId="{994ECBBE-F7EE-48D3-ABDF-661984300DEE}" type="presOf" srcId="{7A91964E-C7E3-4A24-8F4C-DEFC11CF8740}" destId="{25C56397-F0E0-4E1C-B6C8-CD43FBAB852B}" srcOrd="0" destOrd="0" presId="urn:microsoft.com/office/officeart/2005/8/layout/funnel1"/>
    <dgm:cxn modelId="{45A5B796-8B0B-4D55-B1C1-529557B34500}" type="presOf" srcId="{9C6EDF86-B0CF-4287-A2F8-E6871B7C8913}" destId="{ED4119C3-7C19-4129-8B9A-2D599A6C9D92}" srcOrd="0" destOrd="0" presId="urn:microsoft.com/office/officeart/2005/8/layout/funnel1"/>
    <dgm:cxn modelId="{6F37E6B8-6306-493F-985E-32AF54967B4B}" srcId="{9C6EDF86-B0CF-4287-A2F8-E6871B7C8913}" destId="{82043727-AA73-4284-88E7-CC5825121FEA}" srcOrd="0" destOrd="0" parTransId="{A7148CD6-FA96-4843-8004-2DC7D6B0BF19}" sibTransId="{C0CE951F-552B-42BF-B505-D3629686B543}"/>
    <dgm:cxn modelId="{21EC3AD9-6E43-45D9-8F9F-2F2F51BC1A44}" srcId="{9C6EDF86-B0CF-4287-A2F8-E6871B7C8913}" destId="{7A91964E-C7E3-4A24-8F4C-DEFC11CF8740}" srcOrd="1" destOrd="0" parTransId="{59F3032A-782B-4ABB-BF28-78BAC792ED51}" sibTransId="{03CC6415-9F0F-49FA-A605-F11B16EB56FB}"/>
    <dgm:cxn modelId="{D6B2CD78-C9F4-424A-B0F5-5C5C7CDDD20E}" type="presOf" srcId="{82043727-AA73-4284-88E7-CC5825121FEA}" destId="{FEDC5806-4E2B-4C0F-B0BD-285648FDA956}" srcOrd="0" destOrd="0" presId="urn:microsoft.com/office/officeart/2005/8/layout/funnel1"/>
    <dgm:cxn modelId="{7A8CAD1A-AB17-4CF4-9EB9-1CDB93BAAD38}" type="presParOf" srcId="{ED4119C3-7C19-4129-8B9A-2D599A6C9D92}" destId="{13465F97-93D2-4237-BB3E-F56C35DE092B}" srcOrd="0" destOrd="0" presId="urn:microsoft.com/office/officeart/2005/8/layout/funnel1"/>
    <dgm:cxn modelId="{226A74D2-9413-4496-96A7-D217C591E793}" type="presParOf" srcId="{ED4119C3-7C19-4129-8B9A-2D599A6C9D92}" destId="{EA9345AD-083F-41F2-A244-BBE9F526F454}" srcOrd="1" destOrd="0" presId="urn:microsoft.com/office/officeart/2005/8/layout/funnel1"/>
    <dgm:cxn modelId="{135D12EB-9397-41CF-8DEA-1FBC17E4B07F}" type="presParOf" srcId="{ED4119C3-7C19-4129-8B9A-2D599A6C9D92}" destId="{A5F1EEA3-08D5-4DF8-95D5-70A28437FD0C}" srcOrd="2" destOrd="0" presId="urn:microsoft.com/office/officeart/2005/8/layout/funnel1"/>
    <dgm:cxn modelId="{542C212A-00D4-4EF5-BBBD-0C3DEE423C4E}" type="presParOf" srcId="{ED4119C3-7C19-4129-8B9A-2D599A6C9D92}" destId="{C7381A30-40D2-4847-8FAA-C7AE6A0A6378}" srcOrd="3" destOrd="0" presId="urn:microsoft.com/office/officeart/2005/8/layout/funnel1"/>
    <dgm:cxn modelId="{51AEEEE0-3AE4-429C-AA62-0D9C30188312}" type="presParOf" srcId="{ED4119C3-7C19-4129-8B9A-2D599A6C9D92}" destId="{25C56397-F0E0-4E1C-B6C8-CD43FBAB852B}" srcOrd="4" destOrd="0" presId="urn:microsoft.com/office/officeart/2005/8/layout/funnel1"/>
    <dgm:cxn modelId="{08685684-4BBB-4EA5-8F3A-6542D76DF259}" type="presParOf" srcId="{ED4119C3-7C19-4129-8B9A-2D599A6C9D92}" destId="{FEDC5806-4E2B-4C0F-B0BD-285648FDA956}" srcOrd="5" destOrd="0" presId="urn:microsoft.com/office/officeart/2005/8/layout/funnel1"/>
    <dgm:cxn modelId="{F4C78B95-421F-4253-B1FE-B2B801904911}" type="presParOf" srcId="{ED4119C3-7C19-4129-8B9A-2D599A6C9D92}" destId="{6F8B3D93-9A01-4284-B802-5D2EE770C5B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BBFAE-9E38-4C6A-B63B-7AB889EAB86D}">
      <dsp:nvSpPr>
        <dsp:cNvPr id="0" name=""/>
        <dsp:cNvSpPr/>
      </dsp:nvSpPr>
      <dsp:spPr>
        <a:xfrm>
          <a:off x="2118350" y="-125697"/>
          <a:ext cx="3980557" cy="234803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149C6-6659-4548-99A5-126434DDE823}">
      <dsp:nvSpPr>
        <dsp:cNvPr id="0" name=""/>
        <dsp:cNvSpPr/>
      </dsp:nvSpPr>
      <dsp:spPr>
        <a:xfrm>
          <a:off x="3729087" y="3742141"/>
          <a:ext cx="771425" cy="49371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9C785-4E31-4EC9-AC84-6165AFBE3D2A}">
      <dsp:nvSpPr>
        <dsp:cNvPr id="0" name=""/>
        <dsp:cNvSpPr/>
      </dsp:nvSpPr>
      <dsp:spPr>
        <a:xfrm>
          <a:off x="2263378" y="4137111"/>
          <a:ext cx="3702843" cy="925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200" kern="1200" dirty="0" smtClean="0"/>
            <a:t>Working for the Federal government</a:t>
          </a:r>
          <a:endParaRPr lang="en-AU" sz="2200" kern="1200" dirty="0"/>
        </a:p>
      </dsp:txBody>
      <dsp:txXfrm>
        <a:off x="2263378" y="4137111"/>
        <a:ext cx="3702843" cy="925710"/>
      </dsp:txXfrm>
    </dsp:sp>
    <dsp:sp modelId="{995F0EF5-E84B-41B4-BA8E-5DB5FC3DFD42}">
      <dsp:nvSpPr>
        <dsp:cNvPr id="0" name=""/>
        <dsp:cNvSpPr/>
      </dsp:nvSpPr>
      <dsp:spPr>
        <a:xfrm>
          <a:off x="3565544" y="1846285"/>
          <a:ext cx="1388566" cy="1388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300" kern="1200"/>
        </a:p>
      </dsp:txBody>
      <dsp:txXfrm>
        <a:off x="3768895" y="2049636"/>
        <a:ext cx="981864" cy="981864"/>
      </dsp:txXfrm>
    </dsp:sp>
    <dsp:sp modelId="{C2C9C881-60BA-4B6F-A2CF-210D826AD850}">
      <dsp:nvSpPr>
        <dsp:cNvPr id="0" name=""/>
        <dsp:cNvSpPr/>
      </dsp:nvSpPr>
      <dsp:spPr>
        <a:xfrm>
          <a:off x="2571948" y="804551"/>
          <a:ext cx="1388566" cy="1388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300" kern="1200" dirty="0" smtClean="0"/>
            <a:t>Government Departments</a:t>
          </a:r>
          <a:endParaRPr lang="en-AU" sz="1300" kern="1200" dirty="0"/>
        </a:p>
      </dsp:txBody>
      <dsp:txXfrm>
        <a:off x="2775299" y="1007902"/>
        <a:ext cx="981864" cy="981864"/>
      </dsp:txXfrm>
    </dsp:sp>
    <dsp:sp modelId="{B2767B8E-D968-4C0B-9539-01368EEB5178}">
      <dsp:nvSpPr>
        <dsp:cNvPr id="0" name=""/>
        <dsp:cNvSpPr/>
      </dsp:nvSpPr>
      <dsp:spPr>
        <a:xfrm>
          <a:off x="3991371" y="468827"/>
          <a:ext cx="1388566" cy="1388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300" kern="1200" dirty="0" smtClean="0"/>
            <a:t>Statutory Authorities</a:t>
          </a:r>
          <a:endParaRPr lang="en-AU" sz="1300" kern="1200" dirty="0"/>
        </a:p>
      </dsp:txBody>
      <dsp:txXfrm>
        <a:off x="4194722" y="672178"/>
        <a:ext cx="981864" cy="981864"/>
      </dsp:txXfrm>
    </dsp:sp>
    <dsp:sp modelId="{5E540564-82E3-4B43-AB8E-E37529162229}">
      <dsp:nvSpPr>
        <dsp:cNvPr id="0" name=""/>
        <dsp:cNvSpPr/>
      </dsp:nvSpPr>
      <dsp:spPr>
        <a:xfrm>
          <a:off x="1954807" y="187411"/>
          <a:ext cx="4319984" cy="345598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65F97-93D2-4237-BB3E-F56C35DE092B}">
      <dsp:nvSpPr>
        <dsp:cNvPr id="0" name=""/>
        <dsp:cNvSpPr/>
      </dsp:nvSpPr>
      <dsp:spPr>
        <a:xfrm>
          <a:off x="2118350" y="200570"/>
          <a:ext cx="3980557" cy="138239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345AD-083F-41F2-A244-BBE9F526F454}">
      <dsp:nvSpPr>
        <dsp:cNvPr id="0" name=""/>
        <dsp:cNvSpPr/>
      </dsp:nvSpPr>
      <dsp:spPr>
        <a:xfrm>
          <a:off x="3729087" y="3585587"/>
          <a:ext cx="771425" cy="49371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1EEA3-08D5-4DF8-95D5-70A28437FD0C}">
      <dsp:nvSpPr>
        <dsp:cNvPr id="0" name=""/>
        <dsp:cNvSpPr/>
      </dsp:nvSpPr>
      <dsp:spPr>
        <a:xfrm>
          <a:off x="2263378" y="3980557"/>
          <a:ext cx="3702843" cy="925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200" kern="1200" dirty="0" smtClean="0"/>
            <a:t>Working for the state government</a:t>
          </a:r>
          <a:endParaRPr lang="en-AU" sz="2200" kern="1200" dirty="0"/>
        </a:p>
      </dsp:txBody>
      <dsp:txXfrm>
        <a:off x="2263378" y="3980557"/>
        <a:ext cx="3702843" cy="925710"/>
      </dsp:txXfrm>
    </dsp:sp>
    <dsp:sp modelId="{C7381A30-40D2-4847-8FAA-C7AE6A0A6378}">
      <dsp:nvSpPr>
        <dsp:cNvPr id="0" name=""/>
        <dsp:cNvSpPr/>
      </dsp:nvSpPr>
      <dsp:spPr>
        <a:xfrm>
          <a:off x="3034682" y="2641843"/>
          <a:ext cx="1388566" cy="1388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Statutory </a:t>
          </a:r>
          <a:r>
            <a:rPr lang="en-AU" sz="1400" kern="1200" dirty="0" err="1" smtClean="0"/>
            <a:t>authorites</a:t>
          </a:r>
          <a:endParaRPr lang="en-AU" sz="1400" kern="1200" dirty="0"/>
        </a:p>
      </dsp:txBody>
      <dsp:txXfrm>
        <a:off x="3238033" y="2845194"/>
        <a:ext cx="981864" cy="981864"/>
      </dsp:txXfrm>
    </dsp:sp>
    <dsp:sp modelId="{25C56397-F0E0-4E1C-B6C8-CD43FBAB852B}">
      <dsp:nvSpPr>
        <dsp:cNvPr id="0" name=""/>
        <dsp:cNvSpPr/>
      </dsp:nvSpPr>
      <dsp:spPr>
        <a:xfrm>
          <a:off x="2314605" y="1273699"/>
          <a:ext cx="1388566" cy="1388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err="1" smtClean="0"/>
            <a:t>Govt</a:t>
          </a:r>
          <a:r>
            <a:rPr lang="en-AU" sz="1400" kern="1200" dirty="0" smtClean="0"/>
            <a:t> departments</a:t>
          </a:r>
          <a:endParaRPr lang="en-AU" sz="1400" kern="1200" dirty="0"/>
        </a:p>
      </dsp:txBody>
      <dsp:txXfrm>
        <a:off x="2517956" y="1477050"/>
        <a:ext cx="981864" cy="981864"/>
      </dsp:txXfrm>
    </dsp:sp>
    <dsp:sp modelId="{FEDC5806-4E2B-4C0F-B0BD-285648FDA956}">
      <dsp:nvSpPr>
        <dsp:cNvPr id="0" name=""/>
        <dsp:cNvSpPr/>
      </dsp:nvSpPr>
      <dsp:spPr>
        <a:xfrm>
          <a:off x="3970779" y="1345699"/>
          <a:ext cx="1388566" cy="966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Local councils</a:t>
          </a:r>
          <a:endParaRPr lang="en-AU" sz="1400" kern="1200" dirty="0"/>
        </a:p>
      </dsp:txBody>
      <dsp:txXfrm>
        <a:off x="4174130" y="1487215"/>
        <a:ext cx="981864" cy="683299"/>
      </dsp:txXfrm>
    </dsp:sp>
    <dsp:sp modelId="{6F8B3D93-9A01-4284-B802-5D2EE770C5BC}">
      <dsp:nvSpPr>
        <dsp:cNvPr id="0" name=""/>
        <dsp:cNvSpPr/>
      </dsp:nvSpPr>
      <dsp:spPr>
        <a:xfrm>
          <a:off x="1594521" y="625632"/>
          <a:ext cx="4319984" cy="345598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64AF75-BEDB-4746-A86C-286EBACCE5F0}" type="datetimeFigureOut">
              <a:rPr lang="en-AU" smtClean="0"/>
              <a:t>17/02/2013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D800AE-FC3B-4A98-94CC-3A71C969E622}" type="slidenum">
              <a:rPr lang="en-AU" smtClean="0"/>
              <a:t>‹#›</a:t>
            </a:fld>
            <a:endParaRPr lang="en-AU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24" y="3591018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VCE Year 11</a:t>
            </a:r>
            <a:br>
              <a:rPr lang="en-US" b="1" dirty="0"/>
            </a:br>
            <a:r>
              <a:rPr lang="en-US" b="1" dirty="0"/>
              <a:t>Legal Studies Unit 1</a:t>
            </a:r>
            <a:br>
              <a:rPr lang="en-US" b="1" dirty="0"/>
            </a:br>
            <a:r>
              <a:rPr lang="en-US" b="1" dirty="0"/>
              <a:t>Chapter </a:t>
            </a:r>
            <a:r>
              <a:rPr lang="en-US" b="1" dirty="0" smtClean="0"/>
              <a:t>TWO </a:t>
            </a:r>
            <a:r>
              <a:rPr lang="en-US" b="1" dirty="0"/>
              <a:t>Part </a:t>
            </a:r>
            <a:r>
              <a:rPr lang="en-US" b="1" dirty="0" smtClean="0"/>
              <a:t>(ii)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5124450"/>
            <a:ext cx="7897688" cy="533400"/>
          </a:xfrm>
        </p:spPr>
        <p:txBody>
          <a:bodyPr>
            <a:normAutofit fontScale="85000" lnSpcReduction="10000"/>
          </a:bodyPr>
          <a:lstStyle/>
          <a:p>
            <a:r>
              <a:rPr lang="en-AU" b="1" dirty="0" smtClean="0"/>
              <a:t>LAW MAKING: PARLIAMENT AND SUBORDINATE AUTHORITIES</a:t>
            </a:r>
            <a:endParaRPr lang="en-AU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0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Your legal Studies homework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4104456" cy="5472609"/>
          </a:xfrm>
        </p:spPr>
      </p:pic>
      <p:sp>
        <p:nvSpPr>
          <p:cNvPr id="5" name="TextBox 4"/>
          <p:cNvSpPr txBox="1"/>
          <p:nvPr/>
        </p:nvSpPr>
        <p:spPr>
          <a:xfrm>
            <a:off x="4644008" y="1340768"/>
            <a:ext cx="42484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By now you should have completed workbook Number 1</a:t>
            </a:r>
          </a:p>
          <a:p>
            <a:endParaRPr lang="en-AU" sz="2400" dirty="0"/>
          </a:p>
          <a:p>
            <a:r>
              <a:rPr lang="en-AU" sz="2400" dirty="0" smtClean="0"/>
              <a:t>Your poster should be on its way to Melbourne.</a:t>
            </a:r>
          </a:p>
          <a:p>
            <a:endParaRPr lang="en-AU" sz="2400" dirty="0"/>
          </a:p>
          <a:p>
            <a:r>
              <a:rPr lang="en-AU" sz="2400" dirty="0" smtClean="0"/>
              <a:t>Your notes on chapter 1 are complete and comprehensive.</a:t>
            </a:r>
          </a:p>
          <a:p>
            <a:endParaRPr lang="en-AU" sz="2400" dirty="0"/>
          </a:p>
          <a:p>
            <a:r>
              <a:rPr lang="en-AU" sz="2400" dirty="0" smtClean="0"/>
              <a:t>Over the weekend you started to read Chapter 2 in preparation for these slides today.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3524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Road Ahead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Week 3 &amp; 4 we will be completing Chapter 2</a:t>
            </a:r>
          </a:p>
          <a:p>
            <a:endParaRPr lang="en-AU" dirty="0"/>
          </a:p>
          <a:p>
            <a:r>
              <a:rPr lang="en-AU" dirty="0" smtClean="0"/>
              <a:t>Week 4 will see you receiving a ROADMAP on how we will be approaching our run up to the First SAC.</a:t>
            </a:r>
          </a:p>
          <a:p>
            <a:endParaRPr lang="en-AU" dirty="0" smtClean="0"/>
          </a:p>
          <a:p>
            <a:r>
              <a:rPr lang="en-AU" dirty="0" smtClean="0"/>
              <a:t>Week 5 will see the first SAC for Unit One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826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– Just what does it do?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Makes laws</a:t>
            </a:r>
          </a:p>
          <a:p>
            <a:endParaRPr lang="en-AU" dirty="0"/>
          </a:p>
          <a:p>
            <a:r>
              <a:rPr lang="en-AU" dirty="0" smtClean="0"/>
              <a:t>Checks the laws made by delegated authorities</a:t>
            </a:r>
          </a:p>
          <a:p>
            <a:endParaRPr lang="en-AU" dirty="0"/>
          </a:p>
          <a:p>
            <a:r>
              <a:rPr lang="en-AU" dirty="0" smtClean="0"/>
              <a:t>A place for debate and discussion</a:t>
            </a:r>
          </a:p>
          <a:p>
            <a:endParaRPr lang="en-AU" dirty="0"/>
          </a:p>
          <a:p>
            <a:r>
              <a:rPr lang="en-AU" dirty="0" smtClean="0"/>
              <a:t>Government functions are scrutinised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70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Parliament as a Law maker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98" y="3429000"/>
            <a:ext cx="4374588" cy="3280941"/>
          </a:xfrm>
        </p:spPr>
      </p:pic>
      <p:sp>
        <p:nvSpPr>
          <p:cNvPr id="5" name="TextBox 4"/>
          <p:cNvSpPr txBox="1"/>
          <p:nvPr/>
        </p:nvSpPr>
        <p:spPr>
          <a:xfrm>
            <a:off x="179512" y="1412776"/>
            <a:ext cx="3960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Legislative process is the way Parliament makes laws.</a:t>
            </a:r>
          </a:p>
          <a:p>
            <a:endParaRPr lang="en-AU" sz="2400" dirty="0"/>
          </a:p>
          <a:p>
            <a:r>
              <a:rPr lang="en-AU" sz="2400" dirty="0" smtClean="0"/>
              <a:t>Both State and Federal parliaments do this as their main role.</a:t>
            </a:r>
          </a:p>
          <a:p>
            <a:endParaRPr lang="en-AU" sz="2400" dirty="0"/>
          </a:p>
          <a:p>
            <a:r>
              <a:rPr lang="en-AU" sz="2400" dirty="0" smtClean="0"/>
              <a:t>Political parties that form government have agendas that</a:t>
            </a:r>
          </a:p>
          <a:p>
            <a:r>
              <a:rPr lang="en-AU" sz="2400" dirty="0"/>
              <a:t>t</a:t>
            </a:r>
            <a:r>
              <a:rPr lang="en-AU" sz="2400" dirty="0" smtClean="0"/>
              <a:t>hey implement when they are elected to power.</a:t>
            </a:r>
            <a:endParaRPr lang="en-A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1556792"/>
            <a:ext cx="4032448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JOHN FORREST MP BROUGHT LEGISLATION TO THE LOWER HOUSE THAT SAW A BILL ENACTED TO BUILD A PIPELINE FOR WATER FROM THE GRAMPIANS TO MILDURA.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92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LEGISLATIVE 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Consists of 3 readings in each house of Parliament</a:t>
            </a:r>
          </a:p>
          <a:p>
            <a:endParaRPr lang="en-AU" dirty="0"/>
          </a:p>
          <a:p>
            <a:r>
              <a:rPr lang="en-AU" dirty="0" smtClean="0"/>
              <a:t>The bill that is being read has been drafted by a government lawyer who aims to ensure that the legislation to be enacted is within the constitution.</a:t>
            </a:r>
          </a:p>
          <a:p>
            <a:endParaRPr lang="en-AU" dirty="0"/>
          </a:p>
          <a:p>
            <a:r>
              <a:rPr lang="en-AU" dirty="0" smtClean="0"/>
              <a:t>Because the Lower House of parliament forms government, most bills start there.</a:t>
            </a:r>
          </a:p>
          <a:p>
            <a:endParaRPr lang="en-AU" dirty="0"/>
          </a:p>
          <a:p>
            <a:r>
              <a:rPr lang="en-AU" dirty="0" smtClean="0"/>
              <a:t>Refer p 34 Weapons Act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34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LEGISLATIVE 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Note the order and types of reading of bills on p36</a:t>
            </a:r>
          </a:p>
          <a:p>
            <a:endParaRPr lang="en-AU" dirty="0"/>
          </a:p>
          <a:p>
            <a:r>
              <a:rPr lang="en-AU" dirty="0" smtClean="0"/>
              <a:t>Note that Royal Assent is required to enact the legislation</a:t>
            </a:r>
          </a:p>
          <a:p>
            <a:endParaRPr lang="en-AU" dirty="0"/>
          </a:p>
          <a:p>
            <a:r>
              <a:rPr lang="en-AU" dirty="0" smtClean="0"/>
              <a:t>Refer to the DVD ‘Making a law’</a:t>
            </a:r>
          </a:p>
          <a:p>
            <a:endParaRPr lang="en-AU" dirty="0"/>
          </a:p>
          <a:p>
            <a:r>
              <a:rPr lang="en-AU" dirty="0" smtClean="0"/>
              <a:t>Please summarise this procedure as you will be examined on it.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Case Study –Reclaiming the Streets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P38 - 40</a:t>
            </a:r>
          </a:p>
          <a:p>
            <a:endParaRPr lang="en-AU" dirty="0"/>
          </a:p>
          <a:p>
            <a:r>
              <a:rPr lang="en-AU" dirty="0" smtClean="0"/>
              <a:t>Read together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323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Delegated law making authority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The ability of parliament </a:t>
            </a:r>
            <a:r>
              <a:rPr lang="en-AU" dirty="0" err="1" smtClean="0"/>
              <a:t>ot</a:t>
            </a:r>
            <a:r>
              <a:rPr lang="en-AU" dirty="0" smtClean="0"/>
              <a:t> grant law making authority to other bodies.</a:t>
            </a:r>
          </a:p>
          <a:p>
            <a:r>
              <a:rPr lang="en-AU" dirty="0" smtClean="0"/>
              <a:t>Ensures parliament can use its time wisely and concentrate on the most essential needs of the community.</a:t>
            </a:r>
          </a:p>
          <a:p>
            <a:r>
              <a:rPr lang="en-AU" dirty="0" smtClean="0"/>
              <a:t>Any legislation made by subordinate authorities can be reversed, overridden or removed.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337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Federal delegated powers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44102173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6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State Government delegated authorities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73518906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188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Statutory </a:t>
            </a:r>
            <a:r>
              <a:rPr lang="en-AU" dirty="0" err="1" smtClean="0"/>
              <a:t>Authories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FEDERAL GOVERNMENT</a:t>
            </a:r>
          </a:p>
          <a:p>
            <a:r>
              <a:rPr lang="en-AU" dirty="0" smtClean="0"/>
              <a:t>Australia Post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STATE GOVERNMENT</a:t>
            </a:r>
          </a:p>
          <a:p>
            <a:r>
              <a:rPr lang="en-AU" dirty="0" err="1" smtClean="0"/>
              <a:t>Vicroads</a:t>
            </a:r>
            <a:endParaRPr lang="en-AU" dirty="0" smtClean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5917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HOMEWORK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702843" cy="4937125"/>
          </a:xfrm>
        </p:spPr>
      </p:pic>
      <p:sp>
        <p:nvSpPr>
          <p:cNvPr id="5" name="TextBox 4"/>
          <p:cNvSpPr txBox="1"/>
          <p:nvPr/>
        </p:nvSpPr>
        <p:spPr>
          <a:xfrm>
            <a:off x="323528" y="1556792"/>
            <a:ext cx="42484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Ensure your notes are up to date on Statutory authorities and how they operate.</a:t>
            </a:r>
          </a:p>
          <a:p>
            <a:endParaRPr lang="en-AU" sz="2400" dirty="0"/>
          </a:p>
          <a:p>
            <a:r>
              <a:rPr lang="en-AU" sz="2400" dirty="0" smtClean="0"/>
              <a:t>Make sure you have created some diagrams on how a law is made and the various steps taken for it to be passed as legislation.</a:t>
            </a:r>
          </a:p>
          <a:p>
            <a:endParaRPr lang="en-AU" sz="2400" dirty="0"/>
          </a:p>
          <a:p>
            <a:r>
              <a:rPr lang="en-AU" sz="2400" dirty="0" smtClean="0"/>
              <a:t>Note; All three bodies of parliament are involved in the law </a:t>
            </a:r>
            <a:r>
              <a:rPr lang="en-AU" sz="2400" smtClean="0"/>
              <a:t>making process.</a:t>
            </a:r>
            <a:endParaRPr lang="en-AU" sz="2400"/>
          </a:p>
        </p:txBody>
      </p:sp>
    </p:spTree>
    <p:extLst>
      <p:ext uri="{BB962C8B-B14F-4D97-AF65-F5344CB8AC3E}">
        <p14:creationId xmlns:p14="http://schemas.microsoft.com/office/powerpoint/2010/main" val="13982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</TotalTime>
  <Words>455</Words>
  <Application>Microsoft Office PowerPoint</Application>
  <PresentationFormat>On-screen Show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Origin</vt:lpstr>
      <vt:lpstr>VCE Year 11 Legal Studies Unit 1 Chapter TWO Part (ii)</vt:lpstr>
      <vt:lpstr>Your legal Studies homework</vt:lpstr>
      <vt:lpstr>The Road Ahead</vt:lpstr>
      <vt:lpstr>Parliament – Just what does it do?</vt:lpstr>
      <vt:lpstr>Parliament as a Law maker</vt:lpstr>
      <vt:lpstr>LEGISLATIVE PROCESS</vt:lpstr>
      <vt:lpstr>LEGISLATIVE PROCESS</vt:lpstr>
      <vt:lpstr>Case Study –Reclaiming the Streets</vt:lpstr>
      <vt:lpstr>Delegated law making authority</vt:lpstr>
      <vt:lpstr>Federal delegated powers</vt:lpstr>
      <vt:lpstr>State Government delegated authorities</vt:lpstr>
      <vt:lpstr>Statutory Authories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VCE Year 11 Legal Studies Unit 1 Chapter TWO Part (i)</dc:title>
  <dc:creator>Peter F Hughes</dc:creator>
  <cp:lastModifiedBy>Peter F Hughes</cp:lastModifiedBy>
  <cp:revision>35</cp:revision>
  <dcterms:created xsi:type="dcterms:W3CDTF">2013-02-15T21:13:25Z</dcterms:created>
  <dcterms:modified xsi:type="dcterms:W3CDTF">2013-02-17T03:44:41Z</dcterms:modified>
</cp:coreProperties>
</file>