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9C1FF2-16A4-4CDE-B372-51F09DBA5EF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9AEC527E-0760-4CDE-B81D-36A9A1F5D3D9}">
      <dgm:prSet phldrT="[Text]"/>
      <dgm:spPr/>
      <dgm:t>
        <a:bodyPr/>
        <a:lstStyle/>
        <a:p>
          <a:r>
            <a:rPr lang="en-AU" dirty="0" smtClean="0"/>
            <a:t>Statute law</a:t>
          </a:r>
          <a:endParaRPr lang="en-AU" dirty="0"/>
        </a:p>
      </dgm:t>
    </dgm:pt>
    <dgm:pt modelId="{E007327C-5892-4449-A7A2-12C1AE2BE585}" type="parTrans" cxnId="{52043FC6-FC84-498D-BB36-54A0A5A86925}">
      <dgm:prSet/>
      <dgm:spPr/>
      <dgm:t>
        <a:bodyPr/>
        <a:lstStyle/>
        <a:p>
          <a:endParaRPr lang="en-AU"/>
        </a:p>
      </dgm:t>
    </dgm:pt>
    <dgm:pt modelId="{0EA4E98F-03D6-4D13-B1EF-A14D68D76867}" type="sibTrans" cxnId="{52043FC6-FC84-498D-BB36-54A0A5A86925}">
      <dgm:prSet/>
      <dgm:spPr/>
      <dgm:t>
        <a:bodyPr/>
        <a:lstStyle/>
        <a:p>
          <a:endParaRPr lang="en-AU"/>
        </a:p>
      </dgm:t>
    </dgm:pt>
    <dgm:pt modelId="{20C58F7B-44DF-4923-8BE0-50FD2E907060}">
      <dgm:prSet phldrT="[Text]"/>
      <dgm:spPr/>
      <dgm:t>
        <a:bodyPr/>
        <a:lstStyle/>
        <a:p>
          <a:r>
            <a:rPr lang="en-AU" dirty="0" smtClean="0"/>
            <a:t>Made by Federal Parliament</a:t>
          </a:r>
          <a:endParaRPr lang="en-AU" dirty="0"/>
        </a:p>
      </dgm:t>
    </dgm:pt>
    <dgm:pt modelId="{14C111DA-5834-4084-9840-9FBA589E67BA}" type="parTrans" cxnId="{2C142A49-09FF-4F2A-BBE5-6C81BFBE7FEF}">
      <dgm:prSet/>
      <dgm:spPr/>
      <dgm:t>
        <a:bodyPr/>
        <a:lstStyle/>
        <a:p>
          <a:endParaRPr lang="en-AU"/>
        </a:p>
      </dgm:t>
    </dgm:pt>
    <dgm:pt modelId="{45353879-0FF3-42C7-B8FD-7FBA44F23810}" type="sibTrans" cxnId="{2C142A49-09FF-4F2A-BBE5-6C81BFBE7FEF}">
      <dgm:prSet/>
      <dgm:spPr/>
      <dgm:t>
        <a:bodyPr/>
        <a:lstStyle/>
        <a:p>
          <a:endParaRPr lang="en-AU"/>
        </a:p>
      </dgm:t>
    </dgm:pt>
    <dgm:pt modelId="{56226797-A822-4802-879C-CDC153BEDF81}">
      <dgm:prSet phldrT="[Text]"/>
      <dgm:spPr/>
      <dgm:t>
        <a:bodyPr/>
        <a:lstStyle/>
        <a:p>
          <a:r>
            <a:rPr lang="en-AU" dirty="0" smtClean="0"/>
            <a:t>Made by State Parliament</a:t>
          </a:r>
          <a:endParaRPr lang="en-AU" dirty="0"/>
        </a:p>
      </dgm:t>
    </dgm:pt>
    <dgm:pt modelId="{3248C110-593F-4945-966C-83242BFD5456}" type="parTrans" cxnId="{77F9D871-2599-47E9-9E23-0F49216188B2}">
      <dgm:prSet/>
      <dgm:spPr/>
      <dgm:t>
        <a:bodyPr/>
        <a:lstStyle/>
        <a:p>
          <a:endParaRPr lang="en-AU"/>
        </a:p>
      </dgm:t>
    </dgm:pt>
    <dgm:pt modelId="{CD913CAB-83AD-48D2-B96B-2DF4804A6517}" type="sibTrans" cxnId="{77F9D871-2599-47E9-9E23-0F49216188B2}">
      <dgm:prSet/>
      <dgm:spPr/>
      <dgm:t>
        <a:bodyPr/>
        <a:lstStyle/>
        <a:p>
          <a:endParaRPr lang="en-AU"/>
        </a:p>
      </dgm:t>
    </dgm:pt>
    <dgm:pt modelId="{48955D18-AB07-42FA-B063-6BABD1613937}">
      <dgm:prSet phldrT="[Text]"/>
      <dgm:spPr/>
      <dgm:t>
        <a:bodyPr/>
        <a:lstStyle/>
        <a:p>
          <a:r>
            <a:rPr lang="en-AU" dirty="0" smtClean="0"/>
            <a:t>Common Law</a:t>
          </a:r>
          <a:endParaRPr lang="en-AU" dirty="0"/>
        </a:p>
      </dgm:t>
    </dgm:pt>
    <dgm:pt modelId="{7548CFF5-BEBA-4F0F-870B-69A55802A881}" type="parTrans" cxnId="{E0CE48E4-1FCF-4652-868A-536B103F3169}">
      <dgm:prSet/>
      <dgm:spPr/>
      <dgm:t>
        <a:bodyPr/>
        <a:lstStyle/>
        <a:p>
          <a:endParaRPr lang="en-AU"/>
        </a:p>
      </dgm:t>
    </dgm:pt>
    <dgm:pt modelId="{A612CD79-9F83-4A5B-BCB2-4BFA96A78DD1}" type="sibTrans" cxnId="{E0CE48E4-1FCF-4652-868A-536B103F3169}">
      <dgm:prSet/>
      <dgm:spPr/>
      <dgm:t>
        <a:bodyPr/>
        <a:lstStyle/>
        <a:p>
          <a:endParaRPr lang="en-AU"/>
        </a:p>
      </dgm:t>
    </dgm:pt>
    <dgm:pt modelId="{CD5886B1-EF44-416F-A4F5-23C26D849946}">
      <dgm:prSet phldrT="[Text]"/>
      <dgm:spPr/>
      <dgm:t>
        <a:bodyPr/>
        <a:lstStyle/>
        <a:p>
          <a:r>
            <a:rPr lang="en-AU" dirty="0" smtClean="0"/>
            <a:t>Judge made Law</a:t>
          </a:r>
          <a:endParaRPr lang="en-AU" dirty="0"/>
        </a:p>
      </dgm:t>
    </dgm:pt>
    <dgm:pt modelId="{61223E77-1BFE-4C79-9447-1057B7B88C56}" type="parTrans" cxnId="{39E41C2A-68C5-4A4C-ADF5-C11402D809AD}">
      <dgm:prSet/>
      <dgm:spPr/>
      <dgm:t>
        <a:bodyPr/>
        <a:lstStyle/>
        <a:p>
          <a:endParaRPr lang="en-AU"/>
        </a:p>
      </dgm:t>
    </dgm:pt>
    <dgm:pt modelId="{FD8C864B-14BA-40E6-B872-2936F4AA7AB1}" type="sibTrans" cxnId="{39E41C2A-68C5-4A4C-ADF5-C11402D809AD}">
      <dgm:prSet/>
      <dgm:spPr/>
      <dgm:t>
        <a:bodyPr/>
        <a:lstStyle/>
        <a:p>
          <a:endParaRPr lang="en-AU"/>
        </a:p>
      </dgm:t>
    </dgm:pt>
    <dgm:pt modelId="{DBB296DA-4358-44E5-A59A-EE5142337346}">
      <dgm:prSet/>
      <dgm:spPr/>
      <dgm:t>
        <a:bodyPr/>
        <a:lstStyle/>
        <a:p>
          <a:r>
            <a:rPr lang="en-AU" dirty="0" smtClean="0"/>
            <a:t>Made by Subordinate Authorities</a:t>
          </a:r>
          <a:endParaRPr lang="en-AU" dirty="0"/>
        </a:p>
      </dgm:t>
    </dgm:pt>
    <dgm:pt modelId="{4F32D855-1DCC-467F-B472-9F955C260CCF}" type="parTrans" cxnId="{1B8585F0-DAEB-4444-A0AE-E47F316D13B5}">
      <dgm:prSet/>
      <dgm:spPr/>
      <dgm:t>
        <a:bodyPr/>
        <a:lstStyle/>
        <a:p>
          <a:endParaRPr lang="en-AU"/>
        </a:p>
      </dgm:t>
    </dgm:pt>
    <dgm:pt modelId="{AE58C04A-ED7D-4FDE-B141-BBB65A7ED650}" type="sibTrans" cxnId="{1B8585F0-DAEB-4444-A0AE-E47F316D13B5}">
      <dgm:prSet/>
      <dgm:spPr/>
      <dgm:t>
        <a:bodyPr/>
        <a:lstStyle/>
        <a:p>
          <a:endParaRPr lang="en-AU"/>
        </a:p>
      </dgm:t>
    </dgm:pt>
    <dgm:pt modelId="{EAE84B09-9411-462A-AB02-78677036DC7A}" type="pres">
      <dgm:prSet presAssocID="{D79C1FF2-16A4-4CDE-B372-51F09DBA5EF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91F03139-BDCC-42D3-B01F-322A4535E4D0}" type="pres">
      <dgm:prSet presAssocID="{9AEC527E-0760-4CDE-B81D-36A9A1F5D3D9}" presName="root" presStyleCnt="0"/>
      <dgm:spPr/>
    </dgm:pt>
    <dgm:pt modelId="{BCEE52C9-1D7D-40B8-8E28-C5FFBBC8725F}" type="pres">
      <dgm:prSet presAssocID="{9AEC527E-0760-4CDE-B81D-36A9A1F5D3D9}" presName="rootComposite" presStyleCnt="0"/>
      <dgm:spPr/>
    </dgm:pt>
    <dgm:pt modelId="{8CD51492-B116-4404-8F68-934AC314BBA5}" type="pres">
      <dgm:prSet presAssocID="{9AEC527E-0760-4CDE-B81D-36A9A1F5D3D9}" presName="rootText" presStyleLbl="node1" presStyleIdx="0" presStyleCnt="2"/>
      <dgm:spPr/>
      <dgm:t>
        <a:bodyPr/>
        <a:lstStyle/>
        <a:p>
          <a:endParaRPr lang="en-AU"/>
        </a:p>
      </dgm:t>
    </dgm:pt>
    <dgm:pt modelId="{2FA1CF47-2A11-47D6-940C-2F98D522280C}" type="pres">
      <dgm:prSet presAssocID="{9AEC527E-0760-4CDE-B81D-36A9A1F5D3D9}" presName="rootConnector" presStyleLbl="node1" presStyleIdx="0" presStyleCnt="2"/>
      <dgm:spPr/>
      <dgm:t>
        <a:bodyPr/>
        <a:lstStyle/>
        <a:p>
          <a:endParaRPr lang="en-AU"/>
        </a:p>
      </dgm:t>
    </dgm:pt>
    <dgm:pt modelId="{32E7821B-C1E1-4A3E-AB16-B3A52D421212}" type="pres">
      <dgm:prSet presAssocID="{9AEC527E-0760-4CDE-B81D-36A9A1F5D3D9}" presName="childShape" presStyleCnt="0"/>
      <dgm:spPr/>
    </dgm:pt>
    <dgm:pt modelId="{436B1096-B7AC-4FBD-9268-05736D24D674}" type="pres">
      <dgm:prSet presAssocID="{14C111DA-5834-4084-9840-9FBA589E67BA}" presName="Name13" presStyleLbl="parChTrans1D2" presStyleIdx="0" presStyleCnt="4"/>
      <dgm:spPr/>
      <dgm:t>
        <a:bodyPr/>
        <a:lstStyle/>
        <a:p>
          <a:endParaRPr lang="en-AU"/>
        </a:p>
      </dgm:t>
    </dgm:pt>
    <dgm:pt modelId="{A36ACF59-7D8A-44E6-A4A7-999BB0BBFDC0}" type="pres">
      <dgm:prSet presAssocID="{20C58F7B-44DF-4923-8BE0-50FD2E907060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09C218E-CFFA-43EB-89E7-B2EAACD2B020}" type="pres">
      <dgm:prSet presAssocID="{3248C110-593F-4945-966C-83242BFD5456}" presName="Name13" presStyleLbl="parChTrans1D2" presStyleIdx="1" presStyleCnt="4"/>
      <dgm:spPr/>
      <dgm:t>
        <a:bodyPr/>
        <a:lstStyle/>
        <a:p>
          <a:endParaRPr lang="en-AU"/>
        </a:p>
      </dgm:t>
    </dgm:pt>
    <dgm:pt modelId="{1C5A7F3E-4535-42BC-9B3F-960A37444593}" type="pres">
      <dgm:prSet presAssocID="{56226797-A822-4802-879C-CDC153BEDF81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685F981-E4FB-4FE8-9B20-219438FC7B16}" type="pres">
      <dgm:prSet presAssocID="{4F32D855-1DCC-467F-B472-9F955C260CCF}" presName="Name13" presStyleLbl="parChTrans1D2" presStyleIdx="2" presStyleCnt="4"/>
      <dgm:spPr/>
      <dgm:t>
        <a:bodyPr/>
        <a:lstStyle/>
        <a:p>
          <a:endParaRPr lang="en-AU"/>
        </a:p>
      </dgm:t>
    </dgm:pt>
    <dgm:pt modelId="{7916E827-A673-4597-8C32-B15D0186D1B1}" type="pres">
      <dgm:prSet presAssocID="{DBB296DA-4358-44E5-A59A-EE5142337346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6C4B601-42AC-4827-9E91-7529883F8692}" type="pres">
      <dgm:prSet presAssocID="{48955D18-AB07-42FA-B063-6BABD1613937}" presName="root" presStyleCnt="0"/>
      <dgm:spPr/>
    </dgm:pt>
    <dgm:pt modelId="{544837A4-52F9-40EA-957B-6D1C9644D646}" type="pres">
      <dgm:prSet presAssocID="{48955D18-AB07-42FA-B063-6BABD1613937}" presName="rootComposite" presStyleCnt="0"/>
      <dgm:spPr/>
    </dgm:pt>
    <dgm:pt modelId="{F7035DFB-029A-4C07-A799-08B02BB6A1B2}" type="pres">
      <dgm:prSet presAssocID="{48955D18-AB07-42FA-B063-6BABD1613937}" presName="rootText" presStyleLbl="node1" presStyleIdx="1" presStyleCnt="2"/>
      <dgm:spPr/>
      <dgm:t>
        <a:bodyPr/>
        <a:lstStyle/>
        <a:p>
          <a:endParaRPr lang="en-AU"/>
        </a:p>
      </dgm:t>
    </dgm:pt>
    <dgm:pt modelId="{6A0AFB7E-5AB9-4E1A-A1B5-7074C424E076}" type="pres">
      <dgm:prSet presAssocID="{48955D18-AB07-42FA-B063-6BABD1613937}" presName="rootConnector" presStyleLbl="node1" presStyleIdx="1" presStyleCnt="2"/>
      <dgm:spPr/>
      <dgm:t>
        <a:bodyPr/>
        <a:lstStyle/>
        <a:p>
          <a:endParaRPr lang="en-AU"/>
        </a:p>
      </dgm:t>
    </dgm:pt>
    <dgm:pt modelId="{F24FDA19-F3BA-4049-AEA6-CAABC135B49A}" type="pres">
      <dgm:prSet presAssocID="{48955D18-AB07-42FA-B063-6BABD1613937}" presName="childShape" presStyleCnt="0"/>
      <dgm:spPr/>
    </dgm:pt>
    <dgm:pt modelId="{4F6791C7-2451-4143-BE59-BC5588068C55}" type="pres">
      <dgm:prSet presAssocID="{61223E77-1BFE-4C79-9447-1057B7B88C56}" presName="Name13" presStyleLbl="parChTrans1D2" presStyleIdx="3" presStyleCnt="4"/>
      <dgm:spPr/>
      <dgm:t>
        <a:bodyPr/>
        <a:lstStyle/>
        <a:p>
          <a:endParaRPr lang="en-AU"/>
        </a:p>
      </dgm:t>
    </dgm:pt>
    <dgm:pt modelId="{1832E945-1D82-4FA0-B442-40C05E9715D6}" type="pres">
      <dgm:prSet presAssocID="{CD5886B1-EF44-416F-A4F5-23C26D849946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C35E5926-EB3B-44E8-8549-B59B4605CF33}" type="presOf" srcId="{4F32D855-1DCC-467F-B472-9F955C260CCF}" destId="{8685F981-E4FB-4FE8-9B20-219438FC7B16}" srcOrd="0" destOrd="0" presId="urn:microsoft.com/office/officeart/2005/8/layout/hierarchy3"/>
    <dgm:cxn modelId="{B8CC5EDD-5E45-4B8D-A4E7-5C4CE7CC6DF3}" type="presOf" srcId="{61223E77-1BFE-4C79-9447-1057B7B88C56}" destId="{4F6791C7-2451-4143-BE59-BC5588068C55}" srcOrd="0" destOrd="0" presId="urn:microsoft.com/office/officeart/2005/8/layout/hierarchy3"/>
    <dgm:cxn modelId="{77F9D871-2599-47E9-9E23-0F49216188B2}" srcId="{9AEC527E-0760-4CDE-B81D-36A9A1F5D3D9}" destId="{56226797-A822-4802-879C-CDC153BEDF81}" srcOrd="1" destOrd="0" parTransId="{3248C110-593F-4945-966C-83242BFD5456}" sibTransId="{CD913CAB-83AD-48D2-B96B-2DF4804A6517}"/>
    <dgm:cxn modelId="{52043FC6-FC84-498D-BB36-54A0A5A86925}" srcId="{D79C1FF2-16A4-4CDE-B372-51F09DBA5EF0}" destId="{9AEC527E-0760-4CDE-B81D-36A9A1F5D3D9}" srcOrd="0" destOrd="0" parTransId="{E007327C-5892-4449-A7A2-12C1AE2BE585}" sibTransId="{0EA4E98F-03D6-4D13-B1EF-A14D68D76867}"/>
    <dgm:cxn modelId="{C6725B03-78FF-4044-AE82-6833A4B718A5}" type="presOf" srcId="{9AEC527E-0760-4CDE-B81D-36A9A1F5D3D9}" destId="{8CD51492-B116-4404-8F68-934AC314BBA5}" srcOrd="0" destOrd="0" presId="urn:microsoft.com/office/officeart/2005/8/layout/hierarchy3"/>
    <dgm:cxn modelId="{4388CD9B-29AA-4538-B46D-569696F3E30B}" type="presOf" srcId="{DBB296DA-4358-44E5-A59A-EE5142337346}" destId="{7916E827-A673-4597-8C32-B15D0186D1B1}" srcOrd="0" destOrd="0" presId="urn:microsoft.com/office/officeart/2005/8/layout/hierarchy3"/>
    <dgm:cxn modelId="{39E41C2A-68C5-4A4C-ADF5-C11402D809AD}" srcId="{48955D18-AB07-42FA-B063-6BABD1613937}" destId="{CD5886B1-EF44-416F-A4F5-23C26D849946}" srcOrd="0" destOrd="0" parTransId="{61223E77-1BFE-4C79-9447-1057B7B88C56}" sibTransId="{FD8C864B-14BA-40E6-B872-2936F4AA7AB1}"/>
    <dgm:cxn modelId="{4E7D82B5-1203-4C6D-B7E9-24B08BE37659}" type="presOf" srcId="{56226797-A822-4802-879C-CDC153BEDF81}" destId="{1C5A7F3E-4535-42BC-9B3F-960A37444593}" srcOrd="0" destOrd="0" presId="urn:microsoft.com/office/officeart/2005/8/layout/hierarchy3"/>
    <dgm:cxn modelId="{A08BE09C-32C4-4EC3-813E-567ED573F03C}" type="presOf" srcId="{48955D18-AB07-42FA-B063-6BABD1613937}" destId="{F7035DFB-029A-4C07-A799-08B02BB6A1B2}" srcOrd="0" destOrd="0" presId="urn:microsoft.com/office/officeart/2005/8/layout/hierarchy3"/>
    <dgm:cxn modelId="{2C142A49-09FF-4F2A-BBE5-6C81BFBE7FEF}" srcId="{9AEC527E-0760-4CDE-B81D-36A9A1F5D3D9}" destId="{20C58F7B-44DF-4923-8BE0-50FD2E907060}" srcOrd="0" destOrd="0" parTransId="{14C111DA-5834-4084-9840-9FBA589E67BA}" sibTransId="{45353879-0FF3-42C7-B8FD-7FBA44F23810}"/>
    <dgm:cxn modelId="{437E0371-A6AF-431C-A4CB-BC8D226CD653}" type="presOf" srcId="{20C58F7B-44DF-4923-8BE0-50FD2E907060}" destId="{A36ACF59-7D8A-44E6-A4A7-999BB0BBFDC0}" srcOrd="0" destOrd="0" presId="urn:microsoft.com/office/officeart/2005/8/layout/hierarchy3"/>
    <dgm:cxn modelId="{6FCE9F20-E604-4597-8234-6CCF67CC091B}" type="presOf" srcId="{CD5886B1-EF44-416F-A4F5-23C26D849946}" destId="{1832E945-1D82-4FA0-B442-40C05E9715D6}" srcOrd="0" destOrd="0" presId="urn:microsoft.com/office/officeart/2005/8/layout/hierarchy3"/>
    <dgm:cxn modelId="{A6FDF77E-B98A-4934-A95E-EAD19B25ACA5}" type="presOf" srcId="{9AEC527E-0760-4CDE-B81D-36A9A1F5D3D9}" destId="{2FA1CF47-2A11-47D6-940C-2F98D522280C}" srcOrd="1" destOrd="0" presId="urn:microsoft.com/office/officeart/2005/8/layout/hierarchy3"/>
    <dgm:cxn modelId="{C620BF5E-96BD-4CD1-91C3-767CC1659997}" type="presOf" srcId="{14C111DA-5834-4084-9840-9FBA589E67BA}" destId="{436B1096-B7AC-4FBD-9268-05736D24D674}" srcOrd="0" destOrd="0" presId="urn:microsoft.com/office/officeart/2005/8/layout/hierarchy3"/>
    <dgm:cxn modelId="{1B8585F0-DAEB-4444-A0AE-E47F316D13B5}" srcId="{9AEC527E-0760-4CDE-B81D-36A9A1F5D3D9}" destId="{DBB296DA-4358-44E5-A59A-EE5142337346}" srcOrd="2" destOrd="0" parTransId="{4F32D855-1DCC-467F-B472-9F955C260CCF}" sibTransId="{AE58C04A-ED7D-4FDE-B141-BBB65A7ED650}"/>
    <dgm:cxn modelId="{50090F01-C73D-49C4-83FF-FC0C5C78C302}" type="presOf" srcId="{48955D18-AB07-42FA-B063-6BABD1613937}" destId="{6A0AFB7E-5AB9-4E1A-A1B5-7074C424E076}" srcOrd="1" destOrd="0" presId="urn:microsoft.com/office/officeart/2005/8/layout/hierarchy3"/>
    <dgm:cxn modelId="{E0CE48E4-1FCF-4652-868A-536B103F3169}" srcId="{D79C1FF2-16A4-4CDE-B372-51F09DBA5EF0}" destId="{48955D18-AB07-42FA-B063-6BABD1613937}" srcOrd="1" destOrd="0" parTransId="{7548CFF5-BEBA-4F0F-870B-69A55802A881}" sibTransId="{A612CD79-9F83-4A5B-BCB2-4BFA96A78DD1}"/>
    <dgm:cxn modelId="{18ED5437-6006-4A7F-90D4-B9E44268C4C6}" type="presOf" srcId="{3248C110-593F-4945-966C-83242BFD5456}" destId="{E09C218E-CFFA-43EB-89E7-B2EAACD2B020}" srcOrd="0" destOrd="0" presId="urn:microsoft.com/office/officeart/2005/8/layout/hierarchy3"/>
    <dgm:cxn modelId="{4C2788FD-DB2A-489D-97FE-375965A09B59}" type="presOf" srcId="{D79C1FF2-16A4-4CDE-B372-51F09DBA5EF0}" destId="{EAE84B09-9411-462A-AB02-78677036DC7A}" srcOrd="0" destOrd="0" presId="urn:microsoft.com/office/officeart/2005/8/layout/hierarchy3"/>
    <dgm:cxn modelId="{F192AD94-310B-41F1-B5DC-A032D0DDE453}" type="presParOf" srcId="{EAE84B09-9411-462A-AB02-78677036DC7A}" destId="{91F03139-BDCC-42D3-B01F-322A4535E4D0}" srcOrd="0" destOrd="0" presId="urn:microsoft.com/office/officeart/2005/8/layout/hierarchy3"/>
    <dgm:cxn modelId="{635756BF-C810-496A-B9BF-4238E10EE290}" type="presParOf" srcId="{91F03139-BDCC-42D3-B01F-322A4535E4D0}" destId="{BCEE52C9-1D7D-40B8-8E28-C5FFBBC8725F}" srcOrd="0" destOrd="0" presId="urn:microsoft.com/office/officeart/2005/8/layout/hierarchy3"/>
    <dgm:cxn modelId="{1DD2B560-E331-449D-84F0-EBB5321D3BC6}" type="presParOf" srcId="{BCEE52C9-1D7D-40B8-8E28-C5FFBBC8725F}" destId="{8CD51492-B116-4404-8F68-934AC314BBA5}" srcOrd="0" destOrd="0" presId="urn:microsoft.com/office/officeart/2005/8/layout/hierarchy3"/>
    <dgm:cxn modelId="{F25449C6-228E-440F-9EFD-AE42AB613B8E}" type="presParOf" srcId="{BCEE52C9-1D7D-40B8-8E28-C5FFBBC8725F}" destId="{2FA1CF47-2A11-47D6-940C-2F98D522280C}" srcOrd="1" destOrd="0" presId="urn:microsoft.com/office/officeart/2005/8/layout/hierarchy3"/>
    <dgm:cxn modelId="{C0F8AEFD-CA8F-49E3-9BA9-21F08F29296A}" type="presParOf" srcId="{91F03139-BDCC-42D3-B01F-322A4535E4D0}" destId="{32E7821B-C1E1-4A3E-AB16-B3A52D421212}" srcOrd="1" destOrd="0" presId="urn:microsoft.com/office/officeart/2005/8/layout/hierarchy3"/>
    <dgm:cxn modelId="{6183FA9A-D700-4337-9EE7-E078C1E57A8F}" type="presParOf" srcId="{32E7821B-C1E1-4A3E-AB16-B3A52D421212}" destId="{436B1096-B7AC-4FBD-9268-05736D24D674}" srcOrd="0" destOrd="0" presId="urn:microsoft.com/office/officeart/2005/8/layout/hierarchy3"/>
    <dgm:cxn modelId="{5A777A16-EB42-4681-B0F7-4F706A87510E}" type="presParOf" srcId="{32E7821B-C1E1-4A3E-AB16-B3A52D421212}" destId="{A36ACF59-7D8A-44E6-A4A7-999BB0BBFDC0}" srcOrd="1" destOrd="0" presId="urn:microsoft.com/office/officeart/2005/8/layout/hierarchy3"/>
    <dgm:cxn modelId="{DC380331-EE9D-4DA5-B968-105F502E128F}" type="presParOf" srcId="{32E7821B-C1E1-4A3E-AB16-B3A52D421212}" destId="{E09C218E-CFFA-43EB-89E7-B2EAACD2B020}" srcOrd="2" destOrd="0" presId="urn:microsoft.com/office/officeart/2005/8/layout/hierarchy3"/>
    <dgm:cxn modelId="{68B2CD6E-3A7D-49DC-B9E7-B3045D2B5CFA}" type="presParOf" srcId="{32E7821B-C1E1-4A3E-AB16-B3A52D421212}" destId="{1C5A7F3E-4535-42BC-9B3F-960A37444593}" srcOrd="3" destOrd="0" presId="urn:microsoft.com/office/officeart/2005/8/layout/hierarchy3"/>
    <dgm:cxn modelId="{A6B14486-5209-4B44-8A91-61487C47165D}" type="presParOf" srcId="{32E7821B-C1E1-4A3E-AB16-B3A52D421212}" destId="{8685F981-E4FB-4FE8-9B20-219438FC7B16}" srcOrd="4" destOrd="0" presId="urn:microsoft.com/office/officeart/2005/8/layout/hierarchy3"/>
    <dgm:cxn modelId="{C9B1B769-571E-4C97-A345-A44D0CF9A3B4}" type="presParOf" srcId="{32E7821B-C1E1-4A3E-AB16-B3A52D421212}" destId="{7916E827-A673-4597-8C32-B15D0186D1B1}" srcOrd="5" destOrd="0" presId="urn:microsoft.com/office/officeart/2005/8/layout/hierarchy3"/>
    <dgm:cxn modelId="{29943C31-E192-4ABA-951D-DC9A11A1FEE9}" type="presParOf" srcId="{EAE84B09-9411-462A-AB02-78677036DC7A}" destId="{56C4B601-42AC-4827-9E91-7529883F8692}" srcOrd="1" destOrd="0" presId="urn:microsoft.com/office/officeart/2005/8/layout/hierarchy3"/>
    <dgm:cxn modelId="{1FA7F1ED-B864-43C0-BFA5-86E3F477D996}" type="presParOf" srcId="{56C4B601-42AC-4827-9E91-7529883F8692}" destId="{544837A4-52F9-40EA-957B-6D1C9644D646}" srcOrd="0" destOrd="0" presId="urn:microsoft.com/office/officeart/2005/8/layout/hierarchy3"/>
    <dgm:cxn modelId="{F08F0A53-32BD-4664-9351-9355327B5749}" type="presParOf" srcId="{544837A4-52F9-40EA-957B-6D1C9644D646}" destId="{F7035DFB-029A-4C07-A799-08B02BB6A1B2}" srcOrd="0" destOrd="0" presId="urn:microsoft.com/office/officeart/2005/8/layout/hierarchy3"/>
    <dgm:cxn modelId="{6C3CB176-FCAC-45D7-A25E-713DE337E86A}" type="presParOf" srcId="{544837A4-52F9-40EA-957B-6D1C9644D646}" destId="{6A0AFB7E-5AB9-4E1A-A1B5-7074C424E076}" srcOrd="1" destOrd="0" presId="urn:microsoft.com/office/officeart/2005/8/layout/hierarchy3"/>
    <dgm:cxn modelId="{88CA913F-697C-4CD1-B943-549A1BE3B0E1}" type="presParOf" srcId="{56C4B601-42AC-4827-9E91-7529883F8692}" destId="{F24FDA19-F3BA-4049-AEA6-CAABC135B49A}" srcOrd="1" destOrd="0" presId="urn:microsoft.com/office/officeart/2005/8/layout/hierarchy3"/>
    <dgm:cxn modelId="{E9FEB5A3-2BBB-4015-A423-8F2D5B514FD4}" type="presParOf" srcId="{F24FDA19-F3BA-4049-AEA6-CAABC135B49A}" destId="{4F6791C7-2451-4143-BE59-BC5588068C55}" srcOrd="0" destOrd="0" presId="urn:microsoft.com/office/officeart/2005/8/layout/hierarchy3"/>
    <dgm:cxn modelId="{AFAFC6B7-1E3A-47F6-8F4E-52CC99214947}" type="presParOf" srcId="{F24FDA19-F3BA-4049-AEA6-CAABC135B49A}" destId="{1832E945-1D82-4FA0-B442-40C05E9715D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72513C-60F1-4DE6-880E-95B9ED5DEEC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415B100F-A1C6-4BCB-A551-DC28B37B8B97}">
      <dgm:prSet phldrT="[Text]"/>
      <dgm:spPr/>
      <dgm:t>
        <a:bodyPr/>
        <a:lstStyle/>
        <a:p>
          <a:r>
            <a:rPr lang="en-AU" dirty="0" smtClean="0"/>
            <a:t>state</a:t>
          </a:r>
          <a:endParaRPr lang="en-AU" dirty="0"/>
        </a:p>
      </dgm:t>
    </dgm:pt>
    <dgm:pt modelId="{95E00F74-1C82-4459-8CC3-06693057185A}" type="parTrans" cxnId="{4C4B67DF-BD0F-462F-A2B2-1B495F2EB528}">
      <dgm:prSet/>
      <dgm:spPr/>
      <dgm:t>
        <a:bodyPr/>
        <a:lstStyle/>
        <a:p>
          <a:endParaRPr lang="en-AU"/>
        </a:p>
      </dgm:t>
    </dgm:pt>
    <dgm:pt modelId="{E02CFE1E-4C1C-429D-BDB1-5E2881622617}" type="sibTrans" cxnId="{4C4B67DF-BD0F-462F-A2B2-1B495F2EB528}">
      <dgm:prSet/>
      <dgm:spPr/>
      <dgm:t>
        <a:bodyPr/>
        <a:lstStyle/>
        <a:p>
          <a:endParaRPr lang="en-AU"/>
        </a:p>
      </dgm:t>
    </dgm:pt>
    <dgm:pt modelId="{0B791295-E12E-4986-BAF4-6132EE34FAFD}">
      <dgm:prSet phldrT="[Text]"/>
      <dgm:spPr/>
      <dgm:t>
        <a:bodyPr/>
        <a:lstStyle/>
        <a:p>
          <a:r>
            <a:rPr lang="en-AU" dirty="0" smtClean="0"/>
            <a:t>Land Tax</a:t>
          </a:r>
          <a:endParaRPr lang="en-AU" dirty="0"/>
        </a:p>
      </dgm:t>
    </dgm:pt>
    <dgm:pt modelId="{102511ED-5A54-4670-8BE9-48AD529139B0}" type="parTrans" cxnId="{F7F84EB9-FA7E-4AD9-A5E8-479ED0B7D010}">
      <dgm:prSet/>
      <dgm:spPr/>
      <dgm:t>
        <a:bodyPr/>
        <a:lstStyle/>
        <a:p>
          <a:endParaRPr lang="en-AU"/>
        </a:p>
      </dgm:t>
    </dgm:pt>
    <dgm:pt modelId="{2BDE8823-FFF3-4A61-A300-2CE877431FA6}" type="sibTrans" cxnId="{F7F84EB9-FA7E-4AD9-A5E8-479ED0B7D010}">
      <dgm:prSet/>
      <dgm:spPr/>
      <dgm:t>
        <a:bodyPr/>
        <a:lstStyle/>
        <a:p>
          <a:endParaRPr lang="en-AU"/>
        </a:p>
      </dgm:t>
    </dgm:pt>
    <dgm:pt modelId="{D248A42D-C224-459F-ADBA-4AA2D8BD80CF}">
      <dgm:prSet phldrT="[Text]"/>
      <dgm:spPr/>
      <dgm:t>
        <a:bodyPr/>
        <a:lstStyle/>
        <a:p>
          <a:r>
            <a:rPr lang="en-AU" dirty="0" smtClean="0"/>
            <a:t>Probate (wills)</a:t>
          </a:r>
          <a:endParaRPr lang="en-AU" dirty="0"/>
        </a:p>
      </dgm:t>
    </dgm:pt>
    <dgm:pt modelId="{E36798EE-5D97-4AD1-ACE2-80ABD095BB49}" type="parTrans" cxnId="{71D77A1A-0889-4CB3-BB1E-FC9479C017A1}">
      <dgm:prSet/>
      <dgm:spPr/>
      <dgm:t>
        <a:bodyPr/>
        <a:lstStyle/>
        <a:p>
          <a:endParaRPr lang="en-AU"/>
        </a:p>
      </dgm:t>
    </dgm:pt>
    <dgm:pt modelId="{C0135D2B-4450-48BD-936C-3E2A0438DDF6}" type="sibTrans" cxnId="{71D77A1A-0889-4CB3-BB1E-FC9479C017A1}">
      <dgm:prSet/>
      <dgm:spPr/>
      <dgm:t>
        <a:bodyPr/>
        <a:lstStyle/>
        <a:p>
          <a:endParaRPr lang="en-AU"/>
        </a:p>
      </dgm:t>
    </dgm:pt>
    <dgm:pt modelId="{E196C2AB-4CDA-45B0-A769-2DBE6EF6A1E7}">
      <dgm:prSet phldrT="[Text]"/>
      <dgm:spPr/>
      <dgm:t>
        <a:bodyPr/>
        <a:lstStyle/>
        <a:p>
          <a:r>
            <a:rPr lang="en-AU" dirty="0" err="1" smtClean="0"/>
            <a:t>Clth</a:t>
          </a:r>
          <a:endParaRPr lang="en-AU" dirty="0"/>
        </a:p>
      </dgm:t>
    </dgm:pt>
    <dgm:pt modelId="{7B0307AF-7F6F-43F3-9986-A6BF9C5DC1FC}" type="parTrans" cxnId="{50633703-49A5-4244-B48E-55EFE2FB41A8}">
      <dgm:prSet/>
      <dgm:spPr/>
      <dgm:t>
        <a:bodyPr/>
        <a:lstStyle/>
        <a:p>
          <a:endParaRPr lang="en-AU"/>
        </a:p>
      </dgm:t>
    </dgm:pt>
    <dgm:pt modelId="{39CE6D8C-90CD-4807-9218-FE62C28E04C8}" type="sibTrans" cxnId="{50633703-49A5-4244-B48E-55EFE2FB41A8}">
      <dgm:prSet/>
      <dgm:spPr/>
      <dgm:t>
        <a:bodyPr/>
        <a:lstStyle/>
        <a:p>
          <a:endParaRPr lang="en-AU"/>
        </a:p>
      </dgm:t>
    </dgm:pt>
    <dgm:pt modelId="{891FF3ED-A125-469C-B28C-86ACBE507A23}">
      <dgm:prSet phldrT="[Text]"/>
      <dgm:spPr/>
      <dgm:t>
        <a:bodyPr/>
        <a:lstStyle/>
        <a:p>
          <a:r>
            <a:rPr lang="en-AU" dirty="0" smtClean="0"/>
            <a:t>Income Tax</a:t>
          </a:r>
          <a:endParaRPr lang="en-AU" dirty="0"/>
        </a:p>
      </dgm:t>
    </dgm:pt>
    <dgm:pt modelId="{FFA1485B-82CD-4C43-A298-93533B730DFA}" type="parTrans" cxnId="{31528CBD-EB62-4F00-97D1-7C93D20D2BEF}">
      <dgm:prSet/>
      <dgm:spPr/>
      <dgm:t>
        <a:bodyPr/>
        <a:lstStyle/>
        <a:p>
          <a:endParaRPr lang="en-AU"/>
        </a:p>
      </dgm:t>
    </dgm:pt>
    <dgm:pt modelId="{28733421-BFFA-44C6-B722-6B384CE0FFCA}" type="sibTrans" cxnId="{31528CBD-EB62-4F00-97D1-7C93D20D2BEF}">
      <dgm:prSet/>
      <dgm:spPr/>
      <dgm:t>
        <a:bodyPr/>
        <a:lstStyle/>
        <a:p>
          <a:endParaRPr lang="en-AU"/>
        </a:p>
      </dgm:t>
    </dgm:pt>
    <dgm:pt modelId="{9328F537-757D-461E-9945-E54AC222108B}">
      <dgm:prSet phldrT="[Text]"/>
      <dgm:spPr/>
      <dgm:t>
        <a:bodyPr/>
        <a:lstStyle/>
        <a:p>
          <a:r>
            <a:rPr lang="en-AU" dirty="0" smtClean="0"/>
            <a:t>Mining tax</a:t>
          </a:r>
          <a:endParaRPr lang="en-AU" dirty="0"/>
        </a:p>
      </dgm:t>
    </dgm:pt>
    <dgm:pt modelId="{6AA07C48-7F8D-4F95-8603-30D444178E7E}" type="parTrans" cxnId="{A45EBB15-DD0B-464D-88C8-06FA91F0FB23}">
      <dgm:prSet/>
      <dgm:spPr/>
      <dgm:t>
        <a:bodyPr/>
        <a:lstStyle/>
        <a:p>
          <a:endParaRPr lang="en-AU"/>
        </a:p>
      </dgm:t>
    </dgm:pt>
    <dgm:pt modelId="{F92EF455-1031-4295-B780-E03910A4D8EC}" type="sibTrans" cxnId="{A45EBB15-DD0B-464D-88C8-06FA91F0FB23}">
      <dgm:prSet/>
      <dgm:spPr/>
      <dgm:t>
        <a:bodyPr/>
        <a:lstStyle/>
        <a:p>
          <a:endParaRPr lang="en-AU"/>
        </a:p>
      </dgm:t>
    </dgm:pt>
    <dgm:pt modelId="{7C30FB17-AA83-4CB6-A828-0BA2A9147806}" type="pres">
      <dgm:prSet presAssocID="{BC72513C-60F1-4DE6-880E-95B9ED5DEEC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027ECBD0-37E9-4CCC-B4F6-8FE9C49A5776}" type="pres">
      <dgm:prSet presAssocID="{415B100F-A1C6-4BCB-A551-DC28B37B8B97}" presName="root" presStyleCnt="0"/>
      <dgm:spPr/>
    </dgm:pt>
    <dgm:pt modelId="{4F858A86-4855-4BA0-B5BD-4EDA5FCA65FD}" type="pres">
      <dgm:prSet presAssocID="{415B100F-A1C6-4BCB-A551-DC28B37B8B97}" presName="rootComposite" presStyleCnt="0"/>
      <dgm:spPr/>
    </dgm:pt>
    <dgm:pt modelId="{62E7B04B-3CF6-4A44-9389-F25F1376A879}" type="pres">
      <dgm:prSet presAssocID="{415B100F-A1C6-4BCB-A551-DC28B37B8B97}" presName="rootText" presStyleLbl="node1" presStyleIdx="0" presStyleCnt="2"/>
      <dgm:spPr/>
      <dgm:t>
        <a:bodyPr/>
        <a:lstStyle/>
        <a:p>
          <a:endParaRPr lang="en-AU"/>
        </a:p>
      </dgm:t>
    </dgm:pt>
    <dgm:pt modelId="{598DA3BE-FD6D-449D-807C-BEB58B4A3DE5}" type="pres">
      <dgm:prSet presAssocID="{415B100F-A1C6-4BCB-A551-DC28B37B8B97}" presName="rootConnector" presStyleLbl="node1" presStyleIdx="0" presStyleCnt="2"/>
      <dgm:spPr/>
      <dgm:t>
        <a:bodyPr/>
        <a:lstStyle/>
        <a:p>
          <a:endParaRPr lang="en-AU"/>
        </a:p>
      </dgm:t>
    </dgm:pt>
    <dgm:pt modelId="{77B6DC16-C7B8-46BC-BE2F-8CBFBF417763}" type="pres">
      <dgm:prSet presAssocID="{415B100F-A1C6-4BCB-A551-DC28B37B8B97}" presName="childShape" presStyleCnt="0"/>
      <dgm:spPr/>
    </dgm:pt>
    <dgm:pt modelId="{63121811-F5D9-440B-B72E-B9244E4773BE}" type="pres">
      <dgm:prSet presAssocID="{102511ED-5A54-4670-8BE9-48AD529139B0}" presName="Name13" presStyleLbl="parChTrans1D2" presStyleIdx="0" presStyleCnt="4"/>
      <dgm:spPr/>
      <dgm:t>
        <a:bodyPr/>
        <a:lstStyle/>
        <a:p>
          <a:endParaRPr lang="en-AU"/>
        </a:p>
      </dgm:t>
    </dgm:pt>
    <dgm:pt modelId="{DE7393E6-404F-48E5-A508-96A6FA452180}" type="pres">
      <dgm:prSet presAssocID="{0B791295-E12E-4986-BAF4-6132EE34FAFD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938CFAC-A92D-4850-8989-1231F90CFAA9}" type="pres">
      <dgm:prSet presAssocID="{E36798EE-5D97-4AD1-ACE2-80ABD095BB49}" presName="Name13" presStyleLbl="parChTrans1D2" presStyleIdx="1" presStyleCnt="4"/>
      <dgm:spPr/>
      <dgm:t>
        <a:bodyPr/>
        <a:lstStyle/>
        <a:p>
          <a:endParaRPr lang="en-AU"/>
        </a:p>
      </dgm:t>
    </dgm:pt>
    <dgm:pt modelId="{B7262D92-869D-4ADA-9F2A-C48CF277F5CF}" type="pres">
      <dgm:prSet presAssocID="{D248A42D-C224-459F-ADBA-4AA2D8BD80CF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10BCEED-C7BE-4450-B153-00837430E4D8}" type="pres">
      <dgm:prSet presAssocID="{E196C2AB-4CDA-45B0-A769-2DBE6EF6A1E7}" presName="root" presStyleCnt="0"/>
      <dgm:spPr/>
    </dgm:pt>
    <dgm:pt modelId="{506392BF-36B2-46CA-A836-640B9F37FD34}" type="pres">
      <dgm:prSet presAssocID="{E196C2AB-4CDA-45B0-A769-2DBE6EF6A1E7}" presName="rootComposite" presStyleCnt="0"/>
      <dgm:spPr/>
    </dgm:pt>
    <dgm:pt modelId="{BFC16D53-C2E1-48CF-A961-4326275A1F4D}" type="pres">
      <dgm:prSet presAssocID="{E196C2AB-4CDA-45B0-A769-2DBE6EF6A1E7}" presName="rootText" presStyleLbl="node1" presStyleIdx="1" presStyleCnt="2"/>
      <dgm:spPr/>
      <dgm:t>
        <a:bodyPr/>
        <a:lstStyle/>
        <a:p>
          <a:endParaRPr lang="en-AU"/>
        </a:p>
      </dgm:t>
    </dgm:pt>
    <dgm:pt modelId="{79CE9050-DAFD-4820-AF59-E962C1DC0AA7}" type="pres">
      <dgm:prSet presAssocID="{E196C2AB-4CDA-45B0-A769-2DBE6EF6A1E7}" presName="rootConnector" presStyleLbl="node1" presStyleIdx="1" presStyleCnt="2"/>
      <dgm:spPr/>
      <dgm:t>
        <a:bodyPr/>
        <a:lstStyle/>
        <a:p>
          <a:endParaRPr lang="en-AU"/>
        </a:p>
      </dgm:t>
    </dgm:pt>
    <dgm:pt modelId="{E6B22D43-EB4E-474F-A680-1B3932173E0B}" type="pres">
      <dgm:prSet presAssocID="{E196C2AB-4CDA-45B0-A769-2DBE6EF6A1E7}" presName="childShape" presStyleCnt="0"/>
      <dgm:spPr/>
    </dgm:pt>
    <dgm:pt modelId="{61E71655-9D30-4403-B9DB-7775DDDFC71E}" type="pres">
      <dgm:prSet presAssocID="{FFA1485B-82CD-4C43-A298-93533B730DFA}" presName="Name13" presStyleLbl="parChTrans1D2" presStyleIdx="2" presStyleCnt="4"/>
      <dgm:spPr/>
      <dgm:t>
        <a:bodyPr/>
        <a:lstStyle/>
        <a:p>
          <a:endParaRPr lang="en-AU"/>
        </a:p>
      </dgm:t>
    </dgm:pt>
    <dgm:pt modelId="{1C9A7B99-2789-437A-9F35-BECC7B2BAFF4}" type="pres">
      <dgm:prSet presAssocID="{891FF3ED-A125-469C-B28C-86ACBE507A23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B692C7DA-4AF6-47F2-8076-575AFB53BF04}" type="pres">
      <dgm:prSet presAssocID="{6AA07C48-7F8D-4F95-8603-30D444178E7E}" presName="Name13" presStyleLbl="parChTrans1D2" presStyleIdx="3" presStyleCnt="4"/>
      <dgm:spPr/>
      <dgm:t>
        <a:bodyPr/>
        <a:lstStyle/>
        <a:p>
          <a:endParaRPr lang="en-AU"/>
        </a:p>
      </dgm:t>
    </dgm:pt>
    <dgm:pt modelId="{E914B91C-3D91-4E7F-BA27-B4931E9F78B4}" type="pres">
      <dgm:prSet presAssocID="{9328F537-757D-461E-9945-E54AC222108B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112EB9D4-7F56-4936-81F9-6A73F514C583}" type="presOf" srcId="{0B791295-E12E-4986-BAF4-6132EE34FAFD}" destId="{DE7393E6-404F-48E5-A508-96A6FA452180}" srcOrd="0" destOrd="0" presId="urn:microsoft.com/office/officeart/2005/8/layout/hierarchy3"/>
    <dgm:cxn modelId="{71D77A1A-0889-4CB3-BB1E-FC9479C017A1}" srcId="{415B100F-A1C6-4BCB-A551-DC28B37B8B97}" destId="{D248A42D-C224-459F-ADBA-4AA2D8BD80CF}" srcOrd="1" destOrd="0" parTransId="{E36798EE-5D97-4AD1-ACE2-80ABD095BB49}" sibTransId="{C0135D2B-4450-48BD-936C-3E2A0438DDF6}"/>
    <dgm:cxn modelId="{31528CBD-EB62-4F00-97D1-7C93D20D2BEF}" srcId="{E196C2AB-4CDA-45B0-A769-2DBE6EF6A1E7}" destId="{891FF3ED-A125-469C-B28C-86ACBE507A23}" srcOrd="0" destOrd="0" parTransId="{FFA1485B-82CD-4C43-A298-93533B730DFA}" sibTransId="{28733421-BFFA-44C6-B722-6B384CE0FFCA}"/>
    <dgm:cxn modelId="{E97C75B3-0B37-4341-9146-B5615F2300D6}" type="presOf" srcId="{BC72513C-60F1-4DE6-880E-95B9ED5DEEC2}" destId="{7C30FB17-AA83-4CB6-A828-0BA2A9147806}" srcOrd="0" destOrd="0" presId="urn:microsoft.com/office/officeart/2005/8/layout/hierarchy3"/>
    <dgm:cxn modelId="{0CF4626A-CC14-4B9F-8432-F72FF54D42E9}" type="presOf" srcId="{415B100F-A1C6-4BCB-A551-DC28B37B8B97}" destId="{598DA3BE-FD6D-449D-807C-BEB58B4A3DE5}" srcOrd="1" destOrd="0" presId="urn:microsoft.com/office/officeart/2005/8/layout/hierarchy3"/>
    <dgm:cxn modelId="{0126B44F-2469-4843-9A7F-261686D50E5E}" type="presOf" srcId="{415B100F-A1C6-4BCB-A551-DC28B37B8B97}" destId="{62E7B04B-3CF6-4A44-9389-F25F1376A879}" srcOrd="0" destOrd="0" presId="urn:microsoft.com/office/officeart/2005/8/layout/hierarchy3"/>
    <dgm:cxn modelId="{3701A120-3F81-4F15-A685-40666816DE13}" type="presOf" srcId="{891FF3ED-A125-469C-B28C-86ACBE507A23}" destId="{1C9A7B99-2789-437A-9F35-BECC7B2BAFF4}" srcOrd="0" destOrd="0" presId="urn:microsoft.com/office/officeart/2005/8/layout/hierarchy3"/>
    <dgm:cxn modelId="{EDE90A5D-6CB7-4424-BF02-822E45F0F41E}" type="presOf" srcId="{E36798EE-5D97-4AD1-ACE2-80ABD095BB49}" destId="{9938CFAC-A92D-4850-8989-1231F90CFAA9}" srcOrd="0" destOrd="0" presId="urn:microsoft.com/office/officeart/2005/8/layout/hierarchy3"/>
    <dgm:cxn modelId="{AA53E2DB-BEE2-439A-B898-83CA956A6DF8}" type="presOf" srcId="{E196C2AB-4CDA-45B0-A769-2DBE6EF6A1E7}" destId="{BFC16D53-C2E1-48CF-A961-4326275A1F4D}" srcOrd="0" destOrd="0" presId="urn:microsoft.com/office/officeart/2005/8/layout/hierarchy3"/>
    <dgm:cxn modelId="{EDF200B3-4724-4A99-A4D1-64D1DB4AE053}" type="presOf" srcId="{6AA07C48-7F8D-4F95-8603-30D444178E7E}" destId="{B692C7DA-4AF6-47F2-8076-575AFB53BF04}" srcOrd="0" destOrd="0" presId="urn:microsoft.com/office/officeart/2005/8/layout/hierarchy3"/>
    <dgm:cxn modelId="{A45EBB15-DD0B-464D-88C8-06FA91F0FB23}" srcId="{E196C2AB-4CDA-45B0-A769-2DBE6EF6A1E7}" destId="{9328F537-757D-461E-9945-E54AC222108B}" srcOrd="1" destOrd="0" parTransId="{6AA07C48-7F8D-4F95-8603-30D444178E7E}" sibTransId="{F92EF455-1031-4295-B780-E03910A4D8EC}"/>
    <dgm:cxn modelId="{531B8412-BA81-40C5-9A2D-9DF16C5A5236}" type="presOf" srcId="{E196C2AB-4CDA-45B0-A769-2DBE6EF6A1E7}" destId="{79CE9050-DAFD-4820-AF59-E962C1DC0AA7}" srcOrd="1" destOrd="0" presId="urn:microsoft.com/office/officeart/2005/8/layout/hierarchy3"/>
    <dgm:cxn modelId="{A36DF79F-E66F-4370-8602-C2F5E3513797}" type="presOf" srcId="{102511ED-5A54-4670-8BE9-48AD529139B0}" destId="{63121811-F5D9-440B-B72E-B9244E4773BE}" srcOrd="0" destOrd="0" presId="urn:microsoft.com/office/officeart/2005/8/layout/hierarchy3"/>
    <dgm:cxn modelId="{50633703-49A5-4244-B48E-55EFE2FB41A8}" srcId="{BC72513C-60F1-4DE6-880E-95B9ED5DEEC2}" destId="{E196C2AB-4CDA-45B0-A769-2DBE6EF6A1E7}" srcOrd="1" destOrd="0" parTransId="{7B0307AF-7F6F-43F3-9986-A6BF9C5DC1FC}" sibTransId="{39CE6D8C-90CD-4807-9218-FE62C28E04C8}"/>
    <dgm:cxn modelId="{AAA54201-0FC4-4B5F-97EB-17D83BAE134D}" type="presOf" srcId="{FFA1485B-82CD-4C43-A298-93533B730DFA}" destId="{61E71655-9D30-4403-B9DB-7775DDDFC71E}" srcOrd="0" destOrd="0" presId="urn:microsoft.com/office/officeart/2005/8/layout/hierarchy3"/>
    <dgm:cxn modelId="{A1A32DFD-813C-4F38-A820-83D42D140F7F}" type="presOf" srcId="{9328F537-757D-461E-9945-E54AC222108B}" destId="{E914B91C-3D91-4E7F-BA27-B4931E9F78B4}" srcOrd="0" destOrd="0" presId="urn:microsoft.com/office/officeart/2005/8/layout/hierarchy3"/>
    <dgm:cxn modelId="{CD17474A-6B73-4D8D-AF7E-25E766E59C30}" type="presOf" srcId="{D248A42D-C224-459F-ADBA-4AA2D8BD80CF}" destId="{B7262D92-869D-4ADA-9F2A-C48CF277F5CF}" srcOrd="0" destOrd="0" presId="urn:microsoft.com/office/officeart/2005/8/layout/hierarchy3"/>
    <dgm:cxn modelId="{F7F84EB9-FA7E-4AD9-A5E8-479ED0B7D010}" srcId="{415B100F-A1C6-4BCB-A551-DC28B37B8B97}" destId="{0B791295-E12E-4986-BAF4-6132EE34FAFD}" srcOrd="0" destOrd="0" parTransId="{102511ED-5A54-4670-8BE9-48AD529139B0}" sibTransId="{2BDE8823-FFF3-4A61-A300-2CE877431FA6}"/>
    <dgm:cxn modelId="{4C4B67DF-BD0F-462F-A2B2-1B495F2EB528}" srcId="{BC72513C-60F1-4DE6-880E-95B9ED5DEEC2}" destId="{415B100F-A1C6-4BCB-A551-DC28B37B8B97}" srcOrd="0" destOrd="0" parTransId="{95E00F74-1C82-4459-8CC3-06693057185A}" sibTransId="{E02CFE1E-4C1C-429D-BDB1-5E2881622617}"/>
    <dgm:cxn modelId="{709AB24F-C7A3-46F4-9C98-88C1D414653D}" type="presParOf" srcId="{7C30FB17-AA83-4CB6-A828-0BA2A9147806}" destId="{027ECBD0-37E9-4CCC-B4F6-8FE9C49A5776}" srcOrd="0" destOrd="0" presId="urn:microsoft.com/office/officeart/2005/8/layout/hierarchy3"/>
    <dgm:cxn modelId="{C67A0CD3-5C61-4D29-BA1A-EE368D6D1FBA}" type="presParOf" srcId="{027ECBD0-37E9-4CCC-B4F6-8FE9C49A5776}" destId="{4F858A86-4855-4BA0-B5BD-4EDA5FCA65FD}" srcOrd="0" destOrd="0" presId="urn:microsoft.com/office/officeart/2005/8/layout/hierarchy3"/>
    <dgm:cxn modelId="{111C85BF-7D55-4129-A6D4-AE74F049B73E}" type="presParOf" srcId="{4F858A86-4855-4BA0-B5BD-4EDA5FCA65FD}" destId="{62E7B04B-3CF6-4A44-9389-F25F1376A879}" srcOrd="0" destOrd="0" presId="urn:microsoft.com/office/officeart/2005/8/layout/hierarchy3"/>
    <dgm:cxn modelId="{B9609114-2A64-4A3E-9BC2-2A641AE74729}" type="presParOf" srcId="{4F858A86-4855-4BA0-B5BD-4EDA5FCA65FD}" destId="{598DA3BE-FD6D-449D-807C-BEB58B4A3DE5}" srcOrd="1" destOrd="0" presId="urn:microsoft.com/office/officeart/2005/8/layout/hierarchy3"/>
    <dgm:cxn modelId="{BC599259-9DF8-404A-8549-5CEEA31300D5}" type="presParOf" srcId="{027ECBD0-37E9-4CCC-B4F6-8FE9C49A5776}" destId="{77B6DC16-C7B8-46BC-BE2F-8CBFBF417763}" srcOrd="1" destOrd="0" presId="urn:microsoft.com/office/officeart/2005/8/layout/hierarchy3"/>
    <dgm:cxn modelId="{13FF66CF-B016-40EC-93B4-B35F238BB9B3}" type="presParOf" srcId="{77B6DC16-C7B8-46BC-BE2F-8CBFBF417763}" destId="{63121811-F5D9-440B-B72E-B9244E4773BE}" srcOrd="0" destOrd="0" presId="urn:microsoft.com/office/officeart/2005/8/layout/hierarchy3"/>
    <dgm:cxn modelId="{A28D69CD-F169-46A6-8105-A981FA3C8F79}" type="presParOf" srcId="{77B6DC16-C7B8-46BC-BE2F-8CBFBF417763}" destId="{DE7393E6-404F-48E5-A508-96A6FA452180}" srcOrd="1" destOrd="0" presId="urn:microsoft.com/office/officeart/2005/8/layout/hierarchy3"/>
    <dgm:cxn modelId="{88B04EA6-73A8-4015-8472-5DE1C3B3C3FB}" type="presParOf" srcId="{77B6DC16-C7B8-46BC-BE2F-8CBFBF417763}" destId="{9938CFAC-A92D-4850-8989-1231F90CFAA9}" srcOrd="2" destOrd="0" presId="urn:microsoft.com/office/officeart/2005/8/layout/hierarchy3"/>
    <dgm:cxn modelId="{2E0C3FD0-31C7-4014-B401-996ADDA4824A}" type="presParOf" srcId="{77B6DC16-C7B8-46BC-BE2F-8CBFBF417763}" destId="{B7262D92-869D-4ADA-9F2A-C48CF277F5CF}" srcOrd="3" destOrd="0" presId="urn:microsoft.com/office/officeart/2005/8/layout/hierarchy3"/>
    <dgm:cxn modelId="{DC386741-854C-4D98-A7AA-A8E9AB6A2087}" type="presParOf" srcId="{7C30FB17-AA83-4CB6-A828-0BA2A9147806}" destId="{D10BCEED-C7BE-4450-B153-00837430E4D8}" srcOrd="1" destOrd="0" presId="urn:microsoft.com/office/officeart/2005/8/layout/hierarchy3"/>
    <dgm:cxn modelId="{6B8E2DFA-842D-4D5B-8F2A-DBBB305A21BF}" type="presParOf" srcId="{D10BCEED-C7BE-4450-B153-00837430E4D8}" destId="{506392BF-36B2-46CA-A836-640B9F37FD34}" srcOrd="0" destOrd="0" presId="urn:microsoft.com/office/officeart/2005/8/layout/hierarchy3"/>
    <dgm:cxn modelId="{6ED04E36-EDF6-4084-A765-2EB7D3DB832C}" type="presParOf" srcId="{506392BF-36B2-46CA-A836-640B9F37FD34}" destId="{BFC16D53-C2E1-48CF-A961-4326275A1F4D}" srcOrd="0" destOrd="0" presId="urn:microsoft.com/office/officeart/2005/8/layout/hierarchy3"/>
    <dgm:cxn modelId="{3029F401-43B9-41B4-B6DD-CBBE090A187F}" type="presParOf" srcId="{506392BF-36B2-46CA-A836-640B9F37FD34}" destId="{79CE9050-DAFD-4820-AF59-E962C1DC0AA7}" srcOrd="1" destOrd="0" presId="urn:microsoft.com/office/officeart/2005/8/layout/hierarchy3"/>
    <dgm:cxn modelId="{BAC3F54B-6544-408E-B3E9-7B81C11D8E5E}" type="presParOf" srcId="{D10BCEED-C7BE-4450-B153-00837430E4D8}" destId="{E6B22D43-EB4E-474F-A680-1B3932173E0B}" srcOrd="1" destOrd="0" presId="urn:microsoft.com/office/officeart/2005/8/layout/hierarchy3"/>
    <dgm:cxn modelId="{3FFA0F73-CCBA-4544-B223-48E9CAB63343}" type="presParOf" srcId="{E6B22D43-EB4E-474F-A680-1B3932173E0B}" destId="{61E71655-9D30-4403-B9DB-7775DDDFC71E}" srcOrd="0" destOrd="0" presId="urn:microsoft.com/office/officeart/2005/8/layout/hierarchy3"/>
    <dgm:cxn modelId="{C7364B69-3300-4B2D-83B1-9776DE23FA22}" type="presParOf" srcId="{E6B22D43-EB4E-474F-A680-1B3932173E0B}" destId="{1C9A7B99-2789-437A-9F35-BECC7B2BAFF4}" srcOrd="1" destOrd="0" presId="urn:microsoft.com/office/officeart/2005/8/layout/hierarchy3"/>
    <dgm:cxn modelId="{931BB8C1-536D-4FEF-BAC1-0C6DE91C9220}" type="presParOf" srcId="{E6B22D43-EB4E-474F-A680-1B3932173E0B}" destId="{B692C7DA-4AF6-47F2-8076-575AFB53BF04}" srcOrd="2" destOrd="0" presId="urn:microsoft.com/office/officeart/2005/8/layout/hierarchy3"/>
    <dgm:cxn modelId="{96C3762E-C4D4-4672-A9FA-D0F649093CFD}" type="presParOf" srcId="{E6B22D43-EB4E-474F-A680-1B3932173E0B}" destId="{E914B91C-3D91-4E7F-BA27-B4931E9F78B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45F778-0795-48EB-AE5C-8573A7B81D8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2714D77B-29B0-4DB8-BC33-B0FDF67B6CA2}">
      <dgm:prSet phldrT="[Text]" phldr="1"/>
      <dgm:spPr/>
      <dgm:t>
        <a:bodyPr/>
        <a:lstStyle/>
        <a:p>
          <a:endParaRPr lang="en-AU" dirty="0"/>
        </a:p>
      </dgm:t>
    </dgm:pt>
    <dgm:pt modelId="{C9DF04E3-E5E6-41B7-960E-0C127BBDBB01}" type="parTrans" cxnId="{B48C197B-3846-47A9-B4EB-56CB6E4ED313}">
      <dgm:prSet/>
      <dgm:spPr/>
      <dgm:t>
        <a:bodyPr/>
        <a:lstStyle/>
        <a:p>
          <a:endParaRPr lang="en-AU"/>
        </a:p>
      </dgm:t>
    </dgm:pt>
    <dgm:pt modelId="{EFEDA7C5-F3BE-4EF5-AB15-026180E904A5}" type="sibTrans" cxnId="{B48C197B-3846-47A9-B4EB-56CB6E4ED313}">
      <dgm:prSet/>
      <dgm:spPr/>
      <dgm:t>
        <a:bodyPr/>
        <a:lstStyle/>
        <a:p>
          <a:endParaRPr lang="en-AU"/>
        </a:p>
      </dgm:t>
    </dgm:pt>
    <dgm:pt modelId="{794089F9-1FBF-4F7C-BB27-D748132442EC}">
      <dgm:prSet phldrT="[Text]"/>
      <dgm:spPr/>
      <dgm:t>
        <a:bodyPr/>
        <a:lstStyle/>
        <a:p>
          <a:r>
            <a:rPr lang="en-AU" dirty="0" smtClean="0"/>
            <a:t>The Crown</a:t>
          </a:r>
          <a:endParaRPr lang="en-AU" dirty="0"/>
        </a:p>
      </dgm:t>
    </dgm:pt>
    <dgm:pt modelId="{BF0411C7-C793-4C2A-B33C-868D19F8D58D}" type="parTrans" cxnId="{5EB18EF3-8894-49CB-893A-3F45588B9AA9}">
      <dgm:prSet/>
      <dgm:spPr/>
      <dgm:t>
        <a:bodyPr/>
        <a:lstStyle/>
        <a:p>
          <a:endParaRPr lang="en-AU"/>
        </a:p>
      </dgm:t>
    </dgm:pt>
    <dgm:pt modelId="{27F15D81-D062-49BA-850C-A4795F75AB42}" type="sibTrans" cxnId="{5EB18EF3-8894-49CB-893A-3F45588B9AA9}">
      <dgm:prSet/>
      <dgm:spPr/>
      <dgm:t>
        <a:bodyPr/>
        <a:lstStyle/>
        <a:p>
          <a:endParaRPr lang="en-AU"/>
        </a:p>
      </dgm:t>
    </dgm:pt>
    <dgm:pt modelId="{FC336D27-0B14-4CA7-BF52-93E2AEDBB1F9}">
      <dgm:prSet phldrT="[Text]" phldr="1"/>
      <dgm:spPr/>
      <dgm:t>
        <a:bodyPr/>
        <a:lstStyle/>
        <a:p>
          <a:endParaRPr lang="en-AU" dirty="0"/>
        </a:p>
      </dgm:t>
    </dgm:pt>
    <dgm:pt modelId="{82D6A2CE-C5D8-4AA4-A8BE-16103F2D386E}" type="parTrans" cxnId="{47100A39-55AE-42C1-ADB9-C990DE1D0EC5}">
      <dgm:prSet/>
      <dgm:spPr/>
      <dgm:t>
        <a:bodyPr/>
        <a:lstStyle/>
        <a:p>
          <a:endParaRPr lang="en-AU"/>
        </a:p>
      </dgm:t>
    </dgm:pt>
    <dgm:pt modelId="{B67A31F2-E6EA-4D9C-8C12-8B0B45AEFC37}" type="sibTrans" cxnId="{47100A39-55AE-42C1-ADB9-C990DE1D0EC5}">
      <dgm:prSet/>
      <dgm:spPr/>
      <dgm:t>
        <a:bodyPr/>
        <a:lstStyle/>
        <a:p>
          <a:endParaRPr lang="en-AU"/>
        </a:p>
      </dgm:t>
    </dgm:pt>
    <dgm:pt modelId="{D2DDB1EF-1271-4336-8BF5-642730D828CD}">
      <dgm:prSet phldrT="[Text]"/>
      <dgm:spPr/>
      <dgm:t>
        <a:bodyPr/>
        <a:lstStyle/>
        <a:p>
          <a:r>
            <a:rPr lang="en-AU" dirty="0" smtClean="0"/>
            <a:t>Upper House</a:t>
          </a:r>
          <a:endParaRPr lang="en-AU" dirty="0"/>
        </a:p>
      </dgm:t>
    </dgm:pt>
    <dgm:pt modelId="{B71F4D74-B0BB-4642-8F53-58A8E05F5088}" type="parTrans" cxnId="{291B0D13-F2D0-4E2C-9B7A-6D20F5B54685}">
      <dgm:prSet/>
      <dgm:spPr/>
      <dgm:t>
        <a:bodyPr/>
        <a:lstStyle/>
        <a:p>
          <a:endParaRPr lang="en-AU"/>
        </a:p>
      </dgm:t>
    </dgm:pt>
    <dgm:pt modelId="{1FE30ED7-3FEA-49A7-BC73-65A3B8649E8A}" type="sibTrans" cxnId="{291B0D13-F2D0-4E2C-9B7A-6D20F5B54685}">
      <dgm:prSet/>
      <dgm:spPr/>
      <dgm:t>
        <a:bodyPr/>
        <a:lstStyle/>
        <a:p>
          <a:endParaRPr lang="en-AU"/>
        </a:p>
      </dgm:t>
    </dgm:pt>
    <dgm:pt modelId="{610217EA-829D-4568-AC41-09754D454A32}">
      <dgm:prSet phldrT="[Text]" phldr="1"/>
      <dgm:spPr/>
      <dgm:t>
        <a:bodyPr/>
        <a:lstStyle/>
        <a:p>
          <a:endParaRPr lang="en-AU" dirty="0"/>
        </a:p>
      </dgm:t>
    </dgm:pt>
    <dgm:pt modelId="{A6E9C744-86A1-4D38-9A79-393FABF79EB7}" type="parTrans" cxnId="{0F01C59D-330E-4CEA-AF76-63187ADB0F81}">
      <dgm:prSet/>
      <dgm:spPr/>
      <dgm:t>
        <a:bodyPr/>
        <a:lstStyle/>
        <a:p>
          <a:endParaRPr lang="en-AU"/>
        </a:p>
      </dgm:t>
    </dgm:pt>
    <dgm:pt modelId="{777EB525-FEAD-4348-965C-55826E3B2BBF}" type="sibTrans" cxnId="{0F01C59D-330E-4CEA-AF76-63187ADB0F81}">
      <dgm:prSet/>
      <dgm:spPr/>
      <dgm:t>
        <a:bodyPr/>
        <a:lstStyle/>
        <a:p>
          <a:endParaRPr lang="en-AU"/>
        </a:p>
      </dgm:t>
    </dgm:pt>
    <dgm:pt modelId="{A71339E9-FDD2-40FA-B6C8-1E294B169F76}">
      <dgm:prSet phldrT="[Text]"/>
      <dgm:spPr/>
      <dgm:t>
        <a:bodyPr/>
        <a:lstStyle/>
        <a:p>
          <a:r>
            <a:rPr lang="en-AU" dirty="0" smtClean="0"/>
            <a:t>Lower House</a:t>
          </a:r>
          <a:endParaRPr lang="en-AU" dirty="0"/>
        </a:p>
      </dgm:t>
    </dgm:pt>
    <dgm:pt modelId="{5620B330-7CC1-488E-A969-1448F3DE0E27}" type="parTrans" cxnId="{F8D741CB-182A-4533-A27B-7891342362C5}">
      <dgm:prSet/>
      <dgm:spPr/>
      <dgm:t>
        <a:bodyPr/>
        <a:lstStyle/>
        <a:p>
          <a:endParaRPr lang="en-AU"/>
        </a:p>
      </dgm:t>
    </dgm:pt>
    <dgm:pt modelId="{0719181C-A8E2-4CEC-9ECE-DD8A75B4146B}" type="sibTrans" cxnId="{F8D741CB-182A-4533-A27B-7891342362C5}">
      <dgm:prSet/>
      <dgm:spPr/>
      <dgm:t>
        <a:bodyPr/>
        <a:lstStyle/>
        <a:p>
          <a:endParaRPr lang="en-AU"/>
        </a:p>
      </dgm:t>
    </dgm:pt>
    <dgm:pt modelId="{895964DD-AE41-4BF9-95C8-86D725BE11F6}" type="pres">
      <dgm:prSet presAssocID="{7945F778-0795-48EB-AE5C-8573A7B81D86}" presName="linearFlow" presStyleCnt="0">
        <dgm:presLayoutVars>
          <dgm:dir/>
          <dgm:animLvl val="lvl"/>
          <dgm:resizeHandles val="exact"/>
        </dgm:presLayoutVars>
      </dgm:prSet>
      <dgm:spPr/>
    </dgm:pt>
    <dgm:pt modelId="{B0123587-1175-40C4-B3DB-21BC9D1338E0}" type="pres">
      <dgm:prSet presAssocID="{2714D77B-29B0-4DB8-BC33-B0FDF67B6CA2}" presName="composite" presStyleCnt="0"/>
      <dgm:spPr/>
    </dgm:pt>
    <dgm:pt modelId="{6693E565-8D6B-4BB1-93C6-FB0AF879EC7A}" type="pres">
      <dgm:prSet presAssocID="{2714D77B-29B0-4DB8-BC33-B0FDF67B6CA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158645D-23EB-4BF6-BCF2-A1C1F67A2DCE}" type="pres">
      <dgm:prSet presAssocID="{2714D77B-29B0-4DB8-BC33-B0FDF67B6CA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87F6B6D-3209-47F6-B948-CD31DEC1E4A3}" type="pres">
      <dgm:prSet presAssocID="{EFEDA7C5-F3BE-4EF5-AB15-026180E904A5}" presName="sp" presStyleCnt="0"/>
      <dgm:spPr/>
    </dgm:pt>
    <dgm:pt modelId="{48FE3D27-67B9-421F-BD1E-A1FF0F766AB2}" type="pres">
      <dgm:prSet presAssocID="{FC336D27-0B14-4CA7-BF52-93E2AEDBB1F9}" presName="composite" presStyleCnt="0"/>
      <dgm:spPr/>
    </dgm:pt>
    <dgm:pt modelId="{59C7B5A8-78BE-4287-B409-A5B968F18E23}" type="pres">
      <dgm:prSet presAssocID="{FC336D27-0B14-4CA7-BF52-93E2AEDBB1F9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CA3FDA13-3A57-4E9D-B3B6-30457A077F45}" type="pres">
      <dgm:prSet presAssocID="{FC336D27-0B14-4CA7-BF52-93E2AEDBB1F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4A0A7D1-0824-4B47-B156-47719C4A5920}" type="pres">
      <dgm:prSet presAssocID="{B67A31F2-E6EA-4D9C-8C12-8B0B45AEFC37}" presName="sp" presStyleCnt="0"/>
      <dgm:spPr/>
    </dgm:pt>
    <dgm:pt modelId="{4B91652C-545F-4D32-B0EB-DB1BC7D34117}" type="pres">
      <dgm:prSet presAssocID="{610217EA-829D-4568-AC41-09754D454A32}" presName="composite" presStyleCnt="0"/>
      <dgm:spPr/>
    </dgm:pt>
    <dgm:pt modelId="{245A755A-4022-4B9A-8598-87E053BE985E}" type="pres">
      <dgm:prSet presAssocID="{610217EA-829D-4568-AC41-09754D454A3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DA6BCF34-E8A5-43D7-909A-2EB6AA99A347}" type="pres">
      <dgm:prSet presAssocID="{610217EA-829D-4568-AC41-09754D454A3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5EB18EF3-8894-49CB-893A-3F45588B9AA9}" srcId="{2714D77B-29B0-4DB8-BC33-B0FDF67B6CA2}" destId="{794089F9-1FBF-4F7C-BB27-D748132442EC}" srcOrd="0" destOrd="0" parTransId="{BF0411C7-C793-4C2A-B33C-868D19F8D58D}" sibTransId="{27F15D81-D062-49BA-850C-A4795F75AB42}"/>
    <dgm:cxn modelId="{74A5089D-A6D9-43E1-BEE2-F4F539AB1036}" type="presOf" srcId="{2714D77B-29B0-4DB8-BC33-B0FDF67B6CA2}" destId="{6693E565-8D6B-4BB1-93C6-FB0AF879EC7A}" srcOrd="0" destOrd="0" presId="urn:microsoft.com/office/officeart/2005/8/layout/chevron2"/>
    <dgm:cxn modelId="{47100A39-55AE-42C1-ADB9-C990DE1D0EC5}" srcId="{7945F778-0795-48EB-AE5C-8573A7B81D86}" destId="{FC336D27-0B14-4CA7-BF52-93E2AEDBB1F9}" srcOrd="1" destOrd="0" parTransId="{82D6A2CE-C5D8-4AA4-A8BE-16103F2D386E}" sibTransId="{B67A31F2-E6EA-4D9C-8C12-8B0B45AEFC37}"/>
    <dgm:cxn modelId="{F455E792-DEF3-4D7D-AA85-77135CBD4ED6}" type="presOf" srcId="{7945F778-0795-48EB-AE5C-8573A7B81D86}" destId="{895964DD-AE41-4BF9-95C8-86D725BE11F6}" srcOrd="0" destOrd="0" presId="urn:microsoft.com/office/officeart/2005/8/layout/chevron2"/>
    <dgm:cxn modelId="{B48C197B-3846-47A9-B4EB-56CB6E4ED313}" srcId="{7945F778-0795-48EB-AE5C-8573A7B81D86}" destId="{2714D77B-29B0-4DB8-BC33-B0FDF67B6CA2}" srcOrd="0" destOrd="0" parTransId="{C9DF04E3-E5E6-41B7-960E-0C127BBDBB01}" sibTransId="{EFEDA7C5-F3BE-4EF5-AB15-026180E904A5}"/>
    <dgm:cxn modelId="{8135DEC7-F1A6-4FFA-9343-A18F2DF2815A}" type="presOf" srcId="{FC336D27-0B14-4CA7-BF52-93E2AEDBB1F9}" destId="{59C7B5A8-78BE-4287-B409-A5B968F18E23}" srcOrd="0" destOrd="0" presId="urn:microsoft.com/office/officeart/2005/8/layout/chevron2"/>
    <dgm:cxn modelId="{12A0149D-FBB1-41E0-A992-A7965800BC14}" type="presOf" srcId="{610217EA-829D-4568-AC41-09754D454A32}" destId="{245A755A-4022-4B9A-8598-87E053BE985E}" srcOrd="0" destOrd="0" presId="urn:microsoft.com/office/officeart/2005/8/layout/chevron2"/>
    <dgm:cxn modelId="{C2F6F120-17B4-4022-A3D4-AADABA4C551A}" type="presOf" srcId="{794089F9-1FBF-4F7C-BB27-D748132442EC}" destId="{B158645D-23EB-4BF6-BCF2-A1C1F67A2DCE}" srcOrd="0" destOrd="0" presId="urn:microsoft.com/office/officeart/2005/8/layout/chevron2"/>
    <dgm:cxn modelId="{F8D741CB-182A-4533-A27B-7891342362C5}" srcId="{610217EA-829D-4568-AC41-09754D454A32}" destId="{A71339E9-FDD2-40FA-B6C8-1E294B169F76}" srcOrd="0" destOrd="0" parTransId="{5620B330-7CC1-488E-A969-1448F3DE0E27}" sibTransId="{0719181C-A8E2-4CEC-9ECE-DD8A75B4146B}"/>
    <dgm:cxn modelId="{EEB0F858-0BA5-48F0-91B5-4A878919EC53}" type="presOf" srcId="{D2DDB1EF-1271-4336-8BF5-642730D828CD}" destId="{CA3FDA13-3A57-4E9D-B3B6-30457A077F45}" srcOrd="0" destOrd="0" presId="urn:microsoft.com/office/officeart/2005/8/layout/chevron2"/>
    <dgm:cxn modelId="{291B0D13-F2D0-4E2C-9B7A-6D20F5B54685}" srcId="{FC336D27-0B14-4CA7-BF52-93E2AEDBB1F9}" destId="{D2DDB1EF-1271-4336-8BF5-642730D828CD}" srcOrd="0" destOrd="0" parTransId="{B71F4D74-B0BB-4642-8F53-58A8E05F5088}" sibTransId="{1FE30ED7-3FEA-49A7-BC73-65A3B8649E8A}"/>
    <dgm:cxn modelId="{0F01C59D-330E-4CEA-AF76-63187ADB0F81}" srcId="{7945F778-0795-48EB-AE5C-8573A7B81D86}" destId="{610217EA-829D-4568-AC41-09754D454A32}" srcOrd="2" destOrd="0" parTransId="{A6E9C744-86A1-4D38-9A79-393FABF79EB7}" sibTransId="{777EB525-FEAD-4348-965C-55826E3B2BBF}"/>
    <dgm:cxn modelId="{A2CF847E-B86C-4378-BE31-1DE9F353DF8B}" type="presOf" srcId="{A71339E9-FDD2-40FA-B6C8-1E294B169F76}" destId="{DA6BCF34-E8A5-43D7-909A-2EB6AA99A347}" srcOrd="0" destOrd="0" presId="urn:microsoft.com/office/officeart/2005/8/layout/chevron2"/>
    <dgm:cxn modelId="{107B5422-9765-4E6C-B230-EBE87F4FD008}" type="presParOf" srcId="{895964DD-AE41-4BF9-95C8-86D725BE11F6}" destId="{B0123587-1175-40C4-B3DB-21BC9D1338E0}" srcOrd="0" destOrd="0" presId="urn:microsoft.com/office/officeart/2005/8/layout/chevron2"/>
    <dgm:cxn modelId="{4F88043B-2A5B-40D1-BCE4-870463FCA777}" type="presParOf" srcId="{B0123587-1175-40C4-B3DB-21BC9D1338E0}" destId="{6693E565-8D6B-4BB1-93C6-FB0AF879EC7A}" srcOrd="0" destOrd="0" presId="urn:microsoft.com/office/officeart/2005/8/layout/chevron2"/>
    <dgm:cxn modelId="{D1A9BEC7-1153-4E89-B7BE-CB6EFB184537}" type="presParOf" srcId="{B0123587-1175-40C4-B3DB-21BC9D1338E0}" destId="{B158645D-23EB-4BF6-BCF2-A1C1F67A2DCE}" srcOrd="1" destOrd="0" presId="urn:microsoft.com/office/officeart/2005/8/layout/chevron2"/>
    <dgm:cxn modelId="{6BD63107-ABA0-4976-8A4E-F3030E15AEA1}" type="presParOf" srcId="{895964DD-AE41-4BF9-95C8-86D725BE11F6}" destId="{D87F6B6D-3209-47F6-B948-CD31DEC1E4A3}" srcOrd="1" destOrd="0" presId="urn:microsoft.com/office/officeart/2005/8/layout/chevron2"/>
    <dgm:cxn modelId="{8003E973-CC34-4522-B7BC-4180231D9023}" type="presParOf" srcId="{895964DD-AE41-4BF9-95C8-86D725BE11F6}" destId="{48FE3D27-67B9-421F-BD1E-A1FF0F766AB2}" srcOrd="2" destOrd="0" presId="urn:microsoft.com/office/officeart/2005/8/layout/chevron2"/>
    <dgm:cxn modelId="{B936FF9C-3E63-4E0A-9EFE-F930F437D27E}" type="presParOf" srcId="{48FE3D27-67B9-421F-BD1E-A1FF0F766AB2}" destId="{59C7B5A8-78BE-4287-B409-A5B968F18E23}" srcOrd="0" destOrd="0" presId="urn:microsoft.com/office/officeart/2005/8/layout/chevron2"/>
    <dgm:cxn modelId="{6F658EFB-A97A-4C37-B3F6-867ED5A455CC}" type="presParOf" srcId="{48FE3D27-67B9-421F-BD1E-A1FF0F766AB2}" destId="{CA3FDA13-3A57-4E9D-B3B6-30457A077F45}" srcOrd="1" destOrd="0" presId="urn:microsoft.com/office/officeart/2005/8/layout/chevron2"/>
    <dgm:cxn modelId="{5ACD7278-9E78-4714-919C-FE3300D6311B}" type="presParOf" srcId="{895964DD-AE41-4BF9-95C8-86D725BE11F6}" destId="{C4A0A7D1-0824-4B47-B156-47719C4A5920}" srcOrd="3" destOrd="0" presId="urn:microsoft.com/office/officeart/2005/8/layout/chevron2"/>
    <dgm:cxn modelId="{9B78A9D1-2922-45F4-9FA4-81DD1EBC3658}" type="presParOf" srcId="{895964DD-AE41-4BF9-95C8-86D725BE11F6}" destId="{4B91652C-545F-4D32-B0EB-DB1BC7D34117}" srcOrd="4" destOrd="0" presId="urn:microsoft.com/office/officeart/2005/8/layout/chevron2"/>
    <dgm:cxn modelId="{24B71B7F-3EB4-4C71-B825-C022A21FCD10}" type="presParOf" srcId="{4B91652C-545F-4D32-B0EB-DB1BC7D34117}" destId="{245A755A-4022-4B9A-8598-87E053BE985E}" srcOrd="0" destOrd="0" presId="urn:microsoft.com/office/officeart/2005/8/layout/chevron2"/>
    <dgm:cxn modelId="{949CD976-D753-4D2C-BB43-1CB5D7CAE9F0}" type="presParOf" srcId="{4B91652C-545F-4D32-B0EB-DB1BC7D34117}" destId="{DA6BCF34-E8A5-43D7-909A-2EB6AA99A34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51492-B116-4404-8F68-934AC314BBA5}">
      <dsp:nvSpPr>
        <dsp:cNvPr id="0" name=""/>
        <dsp:cNvSpPr/>
      </dsp:nvSpPr>
      <dsp:spPr>
        <a:xfrm>
          <a:off x="1777621" y="1540"/>
          <a:ext cx="2077491" cy="1038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300" kern="1200" dirty="0" smtClean="0"/>
            <a:t>Statute law</a:t>
          </a:r>
          <a:endParaRPr lang="en-AU" sz="3300" kern="1200" dirty="0"/>
        </a:p>
      </dsp:txBody>
      <dsp:txXfrm>
        <a:off x="1808045" y="31964"/>
        <a:ext cx="2016643" cy="977897"/>
      </dsp:txXfrm>
    </dsp:sp>
    <dsp:sp modelId="{436B1096-B7AC-4FBD-9268-05736D24D674}">
      <dsp:nvSpPr>
        <dsp:cNvPr id="0" name=""/>
        <dsp:cNvSpPr/>
      </dsp:nvSpPr>
      <dsp:spPr>
        <a:xfrm>
          <a:off x="1985370" y="1040286"/>
          <a:ext cx="207749" cy="779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9059"/>
              </a:lnTo>
              <a:lnTo>
                <a:pt x="207749" y="77905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6ACF59-7D8A-44E6-A4A7-999BB0BBFDC0}">
      <dsp:nvSpPr>
        <dsp:cNvPr id="0" name=""/>
        <dsp:cNvSpPr/>
      </dsp:nvSpPr>
      <dsp:spPr>
        <a:xfrm>
          <a:off x="2193120" y="1299973"/>
          <a:ext cx="1661993" cy="1038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300" kern="1200" dirty="0" smtClean="0"/>
            <a:t>Made by Federal Parliament</a:t>
          </a:r>
          <a:endParaRPr lang="en-AU" sz="2300" kern="1200" dirty="0"/>
        </a:p>
      </dsp:txBody>
      <dsp:txXfrm>
        <a:off x="2223544" y="1330397"/>
        <a:ext cx="1601145" cy="977897"/>
      </dsp:txXfrm>
    </dsp:sp>
    <dsp:sp modelId="{E09C218E-CFFA-43EB-89E7-B2EAACD2B020}">
      <dsp:nvSpPr>
        <dsp:cNvPr id="0" name=""/>
        <dsp:cNvSpPr/>
      </dsp:nvSpPr>
      <dsp:spPr>
        <a:xfrm>
          <a:off x="1985370" y="1040286"/>
          <a:ext cx="207749" cy="2077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491"/>
              </a:lnTo>
              <a:lnTo>
                <a:pt x="207749" y="207749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5A7F3E-4535-42BC-9B3F-960A37444593}">
      <dsp:nvSpPr>
        <dsp:cNvPr id="0" name=""/>
        <dsp:cNvSpPr/>
      </dsp:nvSpPr>
      <dsp:spPr>
        <a:xfrm>
          <a:off x="2193120" y="2598405"/>
          <a:ext cx="1661993" cy="1038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300" kern="1200" dirty="0" smtClean="0"/>
            <a:t>Made by State Parliament</a:t>
          </a:r>
          <a:endParaRPr lang="en-AU" sz="2300" kern="1200" dirty="0"/>
        </a:p>
      </dsp:txBody>
      <dsp:txXfrm>
        <a:off x="2223544" y="2628829"/>
        <a:ext cx="1601145" cy="977897"/>
      </dsp:txXfrm>
    </dsp:sp>
    <dsp:sp modelId="{8685F981-E4FB-4FE8-9B20-219438FC7B16}">
      <dsp:nvSpPr>
        <dsp:cNvPr id="0" name=""/>
        <dsp:cNvSpPr/>
      </dsp:nvSpPr>
      <dsp:spPr>
        <a:xfrm>
          <a:off x="1985370" y="1040286"/>
          <a:ext cx="207749" cy="3375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5924"/>
              </a:lnTo>
              <a:lnTo>
                <a:pt x="207749" y="337592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6E827-A673-4597-8C32-B15D0186D1B1}">
      <dsp:nvSpPr>
        <dsp:cNvPr id="0" name=""/>
        <dsp:cNvSpPr/>
      </dsp:nvSpPr>
      <dsp:spPr>
        <a:xfrm>
          <a:off x="2193120" y="3896838"/>
          <a:ext cx="1661993" cy="1038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300" kern="1200" dirty="0" smtClean="0"/>
            <a:t>Made by Subordinate Authorities</a:t>
          </a:r>
          <a:endParaRPr lang="en-AU" sz="2300" kern="1200" dirty="0"/>
        </a:p>
      </dsp:txBody>
      <dsp:txXfrm>
        <a:off x="2223544" y="3927262"/>
        <a:ext cx="1601145" cy="977897"/>
      </dsp:txXfrm>
    </dsp:sp>
    <dsp:sp modelId="{F7035DFB-029A-4C07-A799-08B02BB6A1B2}">
      <dsp:nvSpPr>
        <dsp:cNvPr id="0" name=""/>
        <dsp:cNvSpPr/>
      </dsp:nvSpPr>
      <dsp:spPr>
        <a:xfrm>
          <a:off x="4374486" y="1540"/>
          <a:ext cx="2077491" cy="1038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300" kern="1200" dirty="0" smtClean="0"/>
            <a:t>Common Law</a:t>
          </a:r>
          <a:endParaRPr lang="en-AU" sz="3300" kern="1200" dirty="0"/>
        </a:p>
      </dsp:txBody>
      <dsp:txXfrm>
        <a:off x="4404910" y="31964"/>
        <a:ext cx="2016643" cy="977897"/>
      </dsp:txXfrm>
    </dsp:sp>
    <dsp:sp modelId="{4F6791C7-2451-4143-BE59-BC5588068C55}">
      <dsp:nvSpPr>
        <dsp:cNvPr id="0" name=""/>
        <dsp:cNvSpPr/>
      </dsp:nvSpPr>
      <dsp:spPr>
        <a:xfrm>
          <a:off x="4582235" y="1040286"/>
          <a:ext cx="207749" cy="779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9059"/>
              </a:lnTo>
              <a:lnTo>
                <a:pt x="207749" y="77905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32E945-1D82-4FA0-B442-40C05E9715D6}">
      <dsp:nvSpPr>
        <dsp:cNvPr id="0" name=""/>
        <dsp:cNvSpPr/>
      </dsp:nvSpPr>
      <dsp:spPr>
        <a:xfrm>
          <a:off x="4789984" y="1299973"/>
          <a:ext cx="1661993" cy="1038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300" kern="1200" dirty="0" smtClean="0"/>
            <a:t>Judge made Law</a:t>
          </a:r>
          <a:endParaRPr lang="en-AU" sz="2300" kern="1200" dirty="0"/>
        </a:p>
      </dsp:txBody>
      <dsp:txXfrm>
        <a:off x="4820408" y="1330397"/>
        <a:ext cx="1601145" cy="9778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E7B04B-3CF6-4A44-9389-F25F1376A879}">
      <dsp:nvSpPr>
        <dsp:cNvPr id="0" name=""/>
        <dsp:cNvSpPr/>
      </dsp:nvSpPr>
      <dsp:spPr>
        <a:xfrm>
          <a:off x="600" y="247292"/>
          <a:ext cx="2186225" cy="109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6500" kern="1200" dirty="0" smtClean="0"/>
            <a:t>state</a:t>
          </a:r>
          <a:endParaRPr lang="en-AU" sz="6500" kern="1200" dirty="0"/>
        </a:p>
      </dsp:txBody>
      <dsp:txXfrm>
        <a:off x="32616" y="279308"/>
        <a:ext cx="2122193" cy="1029080"/>
      </dsp:txXfrm>
    </dsp:sp>
    <dsp:sp modelId="{63121811-F5D9-440B-B72E-B9244E4773BE}">
      <dsp:nvSpPr>
        <dsp:cNvPr id="0" name=""/>
        <dsp:cNvSpPr/>
      </dsp:nvSpPr>
      <dsp:spPr>
        <a:xfrm>
          <a:off x="219223" y="1340405"/>
          <a:ext cx="218622" cy="819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9834"/>
              </a:lnTo>
              <a:lnTo>
                <a:pt x="218622" y="81983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7393E6-404F-48E5-A508-96A6FA452180}">
      <dsp:nvSpPr>
        <dsp:cNvPr id="0" name=""/>
        <dsp:cNvSpPr/>
      </dsp:nvSpPr>
      <dsp:spPr>
        <a:xfrm>
          <a:off x="437845" y="1613683"/>
          <a:ext cx="1748980" cy="1093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500" kern="1200" dirty="0" smtClean="0"/>
            <a:t>Land Tax</a:t>
          </a:r>
          <a:endParaRPr lang="en-AU" sz="3500" kern="1200" dirty="0"/>
        </a:p>
      </dsp:txBody>
      <dsp:txXfrm>
        <a:off x="469861" y="1645699"/>
        <a:ext cx="1684948" cy="1029080"/>
      </dsp:txXfrm>
    </dsp:sp>
    <dsp:sp modelId="{9938CFAC-A92D-4850-8989-1231F90CFAA9}">
      <dsp:nvSpPr>
        <dsp:cNvPr id="0" name=""/>
        <dsp:cNvSpPr/>
      </dsp:nvSpPr>
      <dsp:spPr>
        <a:xfrm>
          <a:off x="219223" y="1340405"/>
          <a:ext cx="218622" cy="2186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6225"/>
              </a:lnTo>
              <a:lnTo>
                <a:pt x="218622" y="218622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62D92-869D-4ADA-9F2A-C48CF277F5CF}">
      <dsp:nvSpPr>
        <dsp:cNvPr id="0" name=""/>
        <dsp:cNvSpPr/>
      </dsp:nvSpPr>
      <dsp:spPr>
        <a:xfrm>
          <a:off x="437845" y="2980074"/>
          <a:ext cx="1748980" cy="1093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500" kern="1200" dirty="0" smtClean="0"/>
            <a:t>Probate (wills)</a:t>
          </a:r>
          <a:endParaRPr lang="en-AU" sz="3500" kern="1200" dirty="0"/>
        </a:p>
      </dsp:txBody>
      <dsp:txXfrm>
        <a:off x="469861" y="3012090"/>
        <a:ext cx="1684948" cy="1029080"/>
      </dsp:txXfrm>
    </dsp:sp>
    <dsp:sp modelId="{BFC16D53-C2E1-48CF-A961-4326275A1F4D}">
      <dsp:nvSpPr>
        <dsp:cNvPr id="0" name=""/>
        <dsp:cNvSpPr/>
      </dsp:nvSpPr>
      <dsp:spPr>
        <a:xfrm>
          <a:off x="2733382" y="247292"/>
          <a:ext cx="2186225" cy="109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6500" kern="1200" dirty="0" err="1" smtClean="0"/>
            <a:t>Clth</a:t>
          </a:r>
          <a:endParaRPr lang="en-AU" sz="6500" kern="1200" dirty="0"/>
        </a:p>
      </dsp:txBody>
      <dsp:txXfrm>
        <a:off x="2765398" y="279308"/>
        <a:ext cx="2122193" cy="1029080"/>
      </dsp:txXfrm>
    </dsp:sp>
    <dsp:sp modelId="{61E71655-9D30-4403-B9DB-7775DDDFC71E}">
      <dsp:nvSpPr>
        <dsp:cNvPr id="0" name=""/>
        <dsp:cNvSpPr/>
      </dsp:nvSpPr>
      <dsp:spPr>
        <a:xfrm>
          <a:off x="2952004" y="1340405"/>
          <a:ext cx="218622" cy="819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9834"/>
              </a:lnTo>
              <a:lnTo>
                <a:pt x="218622" y="81983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9A7B99-2789-437A-9F35-BECC7B2BAFF4}">
      <dsp:nvSpPr>
        <dsp:cNvPr id="0" name=""/>
        <dsp:cNvSpPr/>
      </dsp:nvSpPr>
      <dsp:spPr>
        <a:xfrm>
          <a:off x="3170627" y="1613683"/>
          <a:ext cx="1748980" cy="1093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500" kern="1200" dirty="0" smtClean="0"/>
            <a:t>Income Tax</a:t>
          </a:r>
          <a:endParaRPr lang="en-AU" sz="3500" kern="1200" dirty="0"/>
        </a:p>
      </dsp:txBody>
      <dsp:txXfrm>
        <a:off x="3202643" y="1645699"/>
        <a:ext cx="1684948" cy="1029080"/>
      </dsp:txXfrm>
    </dsp:sp>
    <dsp:sp modelId="{B692C7DA-4AF6-47F2-8076-575AFB53BF04}">
      <dsp:nvSpPr>
        <dsp:cNvPr id="0" name=""/>
        <dsp:cNvSpPr/>
      </dsp:nvSpPr>
      <dsp:spPr>
        <a:xfrm>
          <a:off x="2952004" y="1340405"/>
          <a:ext cx="218622" cy="2186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6225"/>
              </a:lnTo>
              <a:lnTo>
                <a:pt x="218622" y="218622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14B91C-3D91-4E7F-BA27-B4931E9F78B4}">
      <dsp:nvSpPr>
        <dsp:cNvPr id="0" name=""/>
        <dsp:cNvSpPr/>
      </dsp:nvSpPr>
      <dsp:spPr>
        <a:xfrm>
          <a:off x="3170627" y="2980074"/>
          <a:ext cx="1748980" cy="1093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500" kern="1200" dirty="0" smtClean="0"/>
            <a:t>Mining tax</a:t>
          </a:r>
          <a:endParaRPr lang="en-AU" sz="3500" kern="1200" dirty="0"/>
        </a:p>
      </dsp:txBody>
      <dsp:txXfrm>
        <a:off x="3202643" y="3012090"/>
        <a:ext cx="1684948" cy="1029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3E565-8D6B-4BB1-93C6-FB0AF879EC7A}">
      <dsp:nvSpPr>
        <dsp:cNvPr id="0" name=""/>
        <dsp:cNvSpPr/>
      </dsp:nvSpPr>
      <dsp:spPr>
        <a:xfrm rot="5400000">
          <a:off x="-265780" y="268788"/>
          <a:ext cx="1771868" cy="124030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3600" kern="1200"/>
        </a:p>
      </dsp:txBody>
      <dsp:txXfrm rot="-5400000">
        <a:off x="0" y="623162"/>
        <a:ext cx="1240308" cy="531560"/>
      </dsp:txXfrm>
    </dsp:sp>
    <dsp:sp modelId="{B158645D-23EB-4BF6-BCF2-A1C1F67A2DCE}">
      <dsp:nvSpPr>
        <dsp:cNvPr id="0" name=""/>
        <dsp:cNvSpPr/>
      </dsp:nvSpPr>
      <dsp:spPr>
        <a:xfrm rot="5400000">
          <a:off x="4159096" y="-2915780"/>
          <a:ext cx="1151714" cy="69892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6500" kern="1200" dirty="0" smtClean="0"/>
            <a:t>The Crown</a:t>
          </a:r>
          <a:endParaRPr lang="en-AU" sz="6500" kern="1200" dirty="0"/>
        </a:p>
      </dsp:txBody>
      <dsp:txXfrm rot="-5400000">
        <a:off x="1240308" y="59230"/>
        <a:ext cx="6933069" cy="1039270"/>
      </dsp:txXfrm>
    </dsp:sp>
    <dsp:sp modelId="{59C7B5A8-78BE-4287-B409-A5B968F18E23}">
      <dsp:nvSpPr>
        <dsp:cNvPr id="0" name=""/>
        <dsp:cNvSpPr/>
      </dsp:nvSpPr>
      <dsp:spPr>
        <a:xfrm rot="5400000">
          <a:off x="-265780" y="1848408"/>
          <a:ext cx="1771868" cy="124030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3600" kern="1200"/>
        </a:p>
      </dsp:txBody>
      <dsp:txXfrm rot="-5400000">
        <a:off x="0" y="2202782"/>
        <a:ext cx="1240308" cy="531560"/>
      </dsp:txXfrm>
    </dsp:sp>
    <dsp:sp modelId="{CA3FDA13-3A57-4E9D-B3B6-30457A077F45}">
      <dsp:nvSpPr>
        <dsp:cNvPr id="0" name=""/>
        <dsp:cNvSpPr/>
      </dsp:nvSpPr>
      <dsp:spPr>
        <a:xfrm rot="5400000">
          <a:off x="4159096" y="-1336160"/>
          <a:ext cx="1151714" cy="69892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6500" kern="1200" dirty="0" smtClean="0"/>
            <a:t>Upper House</a:t>
          </a:r>
          <a:endParaRPr lang="en-AU" sz="6500" kern="1200" dirty="0"/>
        </a:p>
      </dsp:txBody>
      <dsp:txXfrm rot="-5400000">
        <a:off x="1240308" y="1638850"/>
        <a:ext cx="6933069" cy="1039270"/>
      </dsp:txXfrm>
    </dsp:sp>
    <dsp:sp modelId="{245A755A-4022-4B9A-8598-87E053BE985E}">
      <dsp:nvSpPr>
        <dsp:cNvPr id="0" name=""/>
        <dsp:cNvSpPr/>
      </dsp:nvSpPr>
      <dsp:spPr>
        <a:xfrm rot="5400000">
          <a:off x="-265780" y="3428028"/>
          <a:ext cx="1771868" cy="124030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3600" kern="1200"/>
        </a:p>
      </dsp:txBody>
      <dsp:txXfrm rot="-5400000">
        <a:off x="0" y="3782402"/>
        <a:ext cx="1240308" cy="531560"/>
      </dsp:txXfrm>
    </dsp:sp>
    <dsp:sp modelId="{DA6BCF34-E8A5-43D7-909A-2EB6AA99A347}">
      <dsp:nvSpPr>
        <dsp:cNvPr id="0" name=""/>
        <dsp:cNvSpPr/>
      </dsp:nvSpPr>
      <dsp:spPr>
        <a:xfrm rot="5400000">
          <a:off x="4159096" y="243459"/>
          <a:ext cx="1151714" cy="69892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6500" kern="1200" dirty="0" smtClean="0"/>
            <a:t>Lower House</a:t>
          </a:r>
          <a:endParaRPr lang="en-AU" sz="6500" kern="1200" dirty="0"/>
        </a:p>
      </dsp:txBody>
      <dsp:txXfrm rot="-5400000">
        <a:off x="1240308" y="3218469"/>
        <a:ext cx="6933069" cy="1039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864AF75-BEDB-4746-A86C-286EBACCE5F0}" type="datetimeFigureOut">
              <a:rPr lang="en-AU" smtClean="0"/>
              <a:t>16/02/2013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3501008"/>
            <a:ext cx="6858000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VCE Year 11</a:t>
            </a:r>
            <a:br>
              <a:rPr lang="en-US" b="1" dirty="0"/>
            </a:br>
            <a:r>
              <a:rPr lang="en-US" b="1" dirty="0"/>
              <a:t>Legal Studies Unit 1</a:t>
            </a:r>
            <a:br>
              <a:rPr lang="en-US" b="1" dirty="0"/>
            </a:br>
            <a:r>
              <a:rPr lang="en-US" b="1" dirty="0"/>
              <a:t>Chapter </a:t>
            </a:r>
            <a:r>
              <a:rPr lang="en-US" b="1" dirty="0" smtClean="0"/>
              <a:t>TWO </a:t>
            </a:r>
            <a:r>
              <a:rPr lang="en-US" b="1" dirty="0"/>
              <a:t>Part </a:t>
            </a:r>
            <a:r>
              <a:rPr lang="en-US" b="1" dirty="0" smtClean="0"/>
              <a:t>(</a:t>
            </a:r>
            <a:r>
              <a:rPr lang="en-US" b="1" dirty="0" err="1" smtClean="0"/>
              <a:t>i</a:t>
            </a:r>
            <a:r>
              <a:rPr lang="en-US" b="1" dirty="0" smtClean="0"/>
              <a:t>)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5124450"/>
            <a:ext cx="7897688" cy="533400"/>
          </a:xfrm>
        </p:spPr>
        <p:txBody>
          <a:bodyPr>
            <a:normAutofit fontScale="85000" lnSpcReduction="10000"/>
          </a:bodyPr>
          <a:lstStyle/>
          <a:p>
            <a:r>
              <a:rPr lang="en-AU" b="1" dirty="0" smtClean="0"/>
              <a:t>LAW MAKING: PARLIAMENT AND SUBORDINATE AUTHORITIES</a:t>
            </a:r>
            <a:endParaRPr lang="en-AU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16632"/>
            <a:ext cx="460851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0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CHAPTER 2   LAW MAKING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84984"/>
            <a:ext cx="4608512" cy="3456384"/>
          </a:xfrm>
        </p:spPr>
      </p:pic>
      <p:sp>
        <p:nvSpPr>
          <p:cNvPr id="5" name="TextBox 4"/>
          <p:cNvSpPr txBox="1"/>
          <p:nvPr/>
        </p:nvSpPr>
        <p:spPr>
          <a:xfrm>
            <a:off x="251520" y="1412776"/>
            <a:ext cx="3960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/>
              <a:t>OUTCOME</a:t>
            </a:r>
          </a:p>
          <a:p>
            <a:endParaRPr lang="en-AU" sz="2400" b="1" dirty="0" smtClean="0"/>
          </a:p>
          <a:p>
            <a:r>
              <a:rPr lang="en-AU" sz="2400" dirty="0" smtClean="0"/>
              <a:t>The role and characteristics of Parliament in law making.</a:t>
            </a:r>
          </a:p>
          <a:p>
            <a:endParaRPr lang="en-AU" sz="2400" dirty="0"/>
          </a:p>
          <a:p>
            <a:r>
              <a:rPr lang="en-AU" sz="2400" dirty="0" smtClean="0"/>
              <a:t>The role of subordinate authorities in the law making process.</a:t>
            </a:r>
          </a:p>
          <a:p>
            <a:endParaRPr lang="en-AU" sz="2400" dirty="0"/>
          </a:p>
          <a:p>
            <a:endParaRPr lang="en-A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652120" y="1412776"/>
            <a:ext cx="3312368" cy="147732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Office of Matthew Guy (Member of Parliament) State Government of Victoria.</a:t>
            </a:r>
          </a:p>
          <a:p>
            <a:r>
              <a:rPr lang="en-AU" dirty="0" smtClean="0"/>
              <a:t>Minister of Planning</a:t>
            </a:r>
          </a:p>
          <a:p>
            <a:r>
              <a:rPr lang="en-AU" dirty="0" smtClean="0"/>
              <a:t>Liberal party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58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How the Law is made in Australia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44929207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446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Sources of Law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Parliament creating Acts, Statutes and Legislation</a:t>
            </a:r>
          </a:p>
          <a:p>
            <a:endParaRPr lang="en-AU" dirty="0"/>
          </a:p>
          <a:p>
            <a:r>
              <a:rPr lang="en-AU" dirty="0" smtClean="0"/>
              <a:t>Commonwealth, State and the 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Territory Parliaments all have 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sovereignty.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 smtClean="0"/>
              <a:t>Parliamentary Sovereignty means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they have the ultimate power in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making laws in their areas.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060848"/>
            <a:ext cx="3024336" cy="452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9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Sources of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 smtClean="0"/>
              <a:t>What does parliamentary sovereignty mean?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 smtClean="0"/>
              <a:t>Each parliament can create laws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providing it is within our 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constitution.</a:t>
            </a:r>
          </a:p>
          <a:p>
            <a:r>
              <a:rPr lang="en-AU" dirty="0" smtClean="0"/>
              <a:t>Each parliament can over ride 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previous rules by changing or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repealing an act of parliament.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 smtClean="0"/>
              <a:t>Common law can be legislated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against.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276871"/>
            <a:ext cx="3096344" cy="448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Sources of Law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564904"/>
            <a:ext cx="2634757" cy="4095477"/>
          </a:xfrm>
        </p:spPr>
      </p:pic>
      <p:sp>
        <p:nvSpPr>
          <p:cNvPr id="5" name="TextBox 4"/>
          <p:cNvSpPr txBox="1"/>
          <p:nvPr/>
        </p:nvSpPr>
        <p:spPr>
          <a:xfrm>
            <a:off x="467544" y="1412776"/>
            <a:ext cx="52565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Confusing?????</a:t>
            </a:r>
          </a:p>
          <a:p>
            <a:endParaRPr lang="en-AU" sz="2400" dirty="0"/>
          </a:p>
          <a:p>
            <a:r>
              <a:rPr lang="en-AU" sz="2400" dirty="0" smtClean="0"/>
              <a:t>Each Parliament operates within its jurisdiction.</a:t>
            </a:r>
          </a:p>
          <a:p>
            <a:endParaRPr lang="en-AU" sz="2400" dirty="0"/>
          </a:p>
          <a:p>
            <a:r>
              <a:rPr lang="en-AU" sz="2400" dirty="0" smtClean="0"/>
              <a:t>Elected governments main role is to make laws.</a:t>
            </a:r>
          </a:p>
          <a:p>
            <a:endParaRPr lang="en-AU" sz="2400" dirty="0"/>
          </a:p>
          <a:p>
            <a:r>
              <a:rPr lang="en-AU" sz="2400" dirty="0" smtClean="0"/>
              <a:t>Laws are also often changed to keep abreast of the changing times.</a:t>
            </a:r>
          </a:p>
          <a:p>
            <a:endParaRPr lang="en-AU" sz="2400" dirty="0"/>
          </a:p>
          <a:p>
            <a:r>
              <a:rPr lang="en-AU" sz="2400" dirty="0" smtClean="0"/>
              <a:t>The Australian taxation legislation is complicated and longwinded.  </a:t>
            </a:r>
            <a:endParaRPr lang="en-AU" sz="2400" dirty="0"/>
          </a:p>
        </p:txBody>
      </p:sp>
      <p:sp>
        <p:nvSpPr>
          <p:cNvPr id="6" name="Right Arrow 5"/>
          <p:cNvSpPr/>
          <p:nvPr/>
        </p:nvSpPr>
        <p:spPr>
          <a:xfrm>
            <a:off x="4499992" y="60212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139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The History of Australia in a NUTSHELL.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Federation of the states in 1901 was required for the security of our growing nation.</a:t>
            </a:r>
          </a:p>
          <a:p>
            <a:r>
              <a:rPr lang="en-AU" i="1" dirty="0" smtClean="0"/>
              <a:t>Commonwealth of Australian Constitution Act (</a:t>
            </a:r>
            <a:r>
              <a:rPr lang="en-AU" i="1" dirty="0" err="1" smtClean="0"/>
              <a:t>Cth</a:t>
            </a:r>
            <a:r>
              <a:rPr lang="en-AU" dirty="0" smtClean="0"/>
              <a:t>) 1900 was the document that allowed the states to Federate.</a:t>
            </a:r>
          </a:p>
          <a:p>
            <a:endParaRPr lang="en-AU" dirty="0"/>
          </a:p>
          <a:p>
            <a:r>
              <a:rPr lang="en-AU" dirty="0" smtClean="0"/>
              <a:t>This document sets out what areas the Commonwealth has the power to legislate in.</a:t>
            </a:r>
          </a:p>
          <a:p>
            <a:endParaRPr lang="en-AU" dirty="0"/>
          </a:p>
          <a:p>
            <a:r>
              <a:rPr lang="en-AU" dirty="0" smtClean="0"/>
              <a:t>The remaining powers of law making were left with the states and territories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 smtClean="0"/>
              <a:t>EASY </a:t>
            </a:r>
            <a:r>
              <a:rPr lang="en-AU" dirty="0" err="1" smtClean="0"/>
              <a:t>EASY</a:t>
            </a:r>
            <a:r>
              <a:rPr lang="en-AU" dirty="0" smtClean="0"/>
              <a:t> </a:t>
            </a:r>
            <a:r>
              <a:rPr lang="en-AU" dirty="0" err="1" smtClean="0"/>
              <a:t>EASY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4501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The History of Australia in a NUTSHELL.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WHY A FEDERATION?????????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 smtClean="0"/>
              <a:t>The states and territories were concerned with various matters that existed while they were separate colonies.</a:t>
            </a:r>
          </a:p>
          <a:p>
            <a:endParaRPr lang="en-AU" dirty="0"/>
          </a:p>
          <a:p>
            <a:r>
              <a:rPr lang="en-AU" dirty="0" smtClean="0"/>
              <a:t>DEFENCE</a:t>
            </a:r>
          </a:p>
          <a:p>
            <a:r>
              <a:rPr lang="en-AU" dirty="0" smtClean="0"/>
              <a:t>SOCIAL SECURITY</a:t>
            </a:r>
          </a:p>
          <a:p>
            <a:r>
              <a:rPr lang="en-AU" dirty="0" smtClean="0"/>
              <a:t>TAXATION</a:t>
            </a:r>
          </a:p>
          <a:p>
            <a:r>
              <a:rPr lang="en-AU" dirty="0" smtClean="0"/>
              <a:t>CURRENCY</a:t>
            </a:r>
          </a:p>
          <a:p>
            <a:r>
              <a:rPr lang="en-AU" dirty="0" smtClean="0"/>
              <a:t>LET’S MOVE AHEAD AS ONE COUNTRY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2389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FEDERATION AND ITS RESULT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THIS AMALGAMATION OF THE STATES UNDER A CONSTITUTION CREATED THE FOLLOWING DIVISION OF POWERS</a:t>
            </a:r>
          </a:p>
          <a:p>
            <a:endParaRPr lang="en-AU" dirty="0"/>
          </a:p>
          <a:p>
            <a:r>
              <a:rPr lang="en-AU" dirty="0" smtClean="0"/>
              <a:t>Law making powers for the Commonwealth</a:t>
            </a:r>
          </a:p>
          <a:p>
            <a:endParaRPr lang="en-AU" dirty="0"/>
          </a:p>
          <a:p>
            <a:r>
              <a:rPr lang="en-AU" dirty="0" smtClean="0"/>
              <a:t>Law making powers for states and territories</a:t>
            </a:r>
          </a:p>
          <a:p>
            <a:endParaRPr lang="en-AU" dirty="0"/>
          </a:p>
          <a:p>
            <a:r>
              <a:rPr lang="en-AU" dirty="0" smtClean="0"/>
              <a:t>A High Court of Australia that could resolve differences between the states and the Commonwealth should a dispute erupt in those divisions of power.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52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SPECIFIC POWERS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Sections of the constitution relate specifically to the Commonwealth parliament and what it can legislate for.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FOREIGN TRADE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TAX  DEFENCE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6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EXCLUSIVE POWERS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Other sections of the Commonwealth Constitution outline those powers that are the excusive powers of the Commonwealth parliament.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DEFENCE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IMMIGRATION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PRINTING MONEY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3861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CONCURRENT POWERS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Powers that are shared between the States and the Commonwealth.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 smtClean="0"/>
              <a:t>TAXATION</a:t>
            </a:r>
          </a:p>
          <a:p>
            <a:pPr marL="0" indent="0">
              <a:buNone/>
            </a:pPr>
            <a:endParaRPr lang="en-AU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20436050"/>
              </p:ext>
            </p:extLst>
          </p:nvPr>
        </p:nvGraphicFramePr>
        <p:xfrm>
          <a:off x="2699792" y="2348880"/>
          <a:ext cx="4920208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80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CONCURRENT POWERS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dirty="0" smtClean="0"/>
              <a:t>IF THERE IS A DISPUTE ABOUT CONCURRENT POWERS BETWEEN THE STATES AND THE FEDERAL GOVERNMENTS????</a:t>
            </a:r>
          </a:p>
          <a:p>
            <a:endParaRPr lang="en-AU" dirty="0"/>
          </a:p>
          <a:p>
            <a:r>
              <a:rPr lang="en-AU" dirty="0" smtClean="0"/>
              <a:t>FEDERAL LAW PREVAILS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 smtClean="0"/>
              <a:t>EXAMPLE: High country grazing rights of alpine cattlemen.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4983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RESIDUAL POWERS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ANY POWER NOT SPECIFICALLY GIVEN TO THE COMMONWEALTH IN THE CONSTITUTION REMAINED WITH THE STATES AND TERRITORIES.</a:t>
            </a:r>
          </a:p>
          <a:p>
            <a:endParaRPr lang="en-AU" dirty="0"/>
          </a:p>
          <a:p>
            <a:r>
              <a:rPr lang="en-AU" dirty="0" smtClean="0"/>
              <a:t>THEY ARE RESIDUAL AND TIGHTLY HELD BY THE STATES.</a:t>
            </a:r>
          </a:p>
          <a:p>
            <a:endParaRPr lang="en-AU" dirty="0"/>
          </a:p>
          <a:p>
            <a:r>
              <a:rPr lang="en-AU" dirty="0" smtClean="0"/>
              <a:t>CRIMINAL LAW</a:t>
            </a:r>
          </a:p>
          <a:p>
            <a:r>
              <a:rPr lang="en-AU" dirty="0" smtClean="0"/>
              <a:t>HEALTH</a:t>
            </a:r>
          </a:p>
          <a:p>
            <a:r>
              <a:rPr lang="en-AU" dirty="0" smtClean="0"/>
              <a:t>EDUCATION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233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Structure of Parliament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Australian Federal parliament and the Victorian parliament is based on the Westminster system.</a:t>
            </a:r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Bicameral parliament meaning 2 houses.</a:t>
            </a:r>
          </a:p>
          <a:p>
            <a:endParaRPr lang="en-AU" dirty="0"/>
          </a:p>
          <a:p>
            <a:r>
              <a:rPr lang="en-AU" dirty="0" smtClean="0"/>
              <a:t>Upper and Lower house.</a:t>
            </a:r>
          </a:p>
          <a:p>
            <a:endParaRPr lang="en-AU" dirty="0"/>
          </a:p>
          <a:p>
            <a:r>
              <a:rPr lang="en-AU" dirty="0" smtClean="0"/>
              <a:t>Includes the Crown and their representative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1799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Parliament Structure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14023765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244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CROWN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dirty="0" smtClean="0"/>
              <a:t>The British monarchy is our traditional head of State.</a:t>
            </a:r>
          </a:p>
          <a:p>
            <a:endParaRPr lang="en-AU" dirty="0"/>
          </a:p>
          <a:p>
            <a:r>
              <a:rPr lang="en-AU" dirty="0" smtClean="0"/>
              <a:t>Queen Elizabeth</a:t>
            </a:r>
          </a:p>
          <a:p>
            <a:endParaRPr lang="en-AU" dirty="0"/>
          </a:p>
          <a:p>
            <a:r>
              <a:rPr lang="en-AU" dirty="0" smtClean="0"/>
              <a:t>Her representative in Canberra as the head of state is the Governor General</a:t>
            </a:r>
          </a:p>
          <a:p>
            <a:endParaRPr lang="en-AU" dirty="0"/>
          </a:p>
          <a:p>
            <a:r>
              <a:rPr lang="en-AU" dirty="0" smtClean="0"/>
              <a:t>Her representative in Victoria as head of state is the Governor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6461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House of Representatives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THE LOWER HOUSE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 smtClean="0"/>
              <a:t>150 MEMBERS </a:t>
            </a:r>
          </a:p>
          <a:p>
            <a:r>
              <a:rPr lang="en-AU" dirty="0" smtClean="0"/>
              <a:t>ELECTED FOR 3 YEARS</a:t>
            </a:r>
          </a:p>
          <a:p>
            <a:endParaRPr lang="en-AU" dirty="0"/>
          </a:p>
          <a:p>
            <a:r>
              <a:rPr lang="en-AU" dirty="0" smtClean="0"/>
              <a:t>Represents the interests of the majority of Australians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213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Senate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THE UPPER HOUSE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 smtClean="0"/>
              <a:t>MEMBERS ARE ELECTED FROM ALL PARTS OF AUSTRALIA </a:t>
            </a:r>
          </a:p>
          <a:p>
            <a:r>
              <a:rPr lang="en-AU" dirty="0" smtClean="0"/>
              <a:t>ENSURE THE STATES AND TERRITORIES ARE WELL REPRESENTED IN PARLIAMENT</a:t>
            </a:r>
          </a:p>
          <a:p>
            <a:endParaRPr lang="en-AU" dirty="0"/>
          </a:p>
          <a:p>
            <a:r>
              <a:rPr lang="en-AU" dirty="0" smtClean="0"/>
              <a:t>6 YEAR TERMS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20637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VICTORIA – OUR STATE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UPPER AND LOWER HOUSES</a:t>
            </a:r>
          </a:p>
          <a:p>
            <a:endParaRPr lang="en-AU" dirty="0"/>
          </a:p>
          <a:p>
            <a:r>
              <a:rPr lang="en-AU" dirty="0" smtClean="0"/>
              <a:t>LOWER HOUSE IS LEGISLATIVE ASSEMBLY</a:t>
            </a:r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UPPER HOUSE IS LEGISLATIVE COUNCIL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74859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VICTORIA – OUR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LEGISLATIVE ASSEMBLY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88 MEMBERS WHO REPRESENT THE POPULATION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LEGISLATIVE COUNCIL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40 MEMBERS  (5 FOR EACH REGION)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6830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FORMATION OF A GOVERNMENT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Note:</a:t>
            </a:r>
          </a:p>
          <a:p>
            <a:pPr marL="0" indent="0">
              <a:buNone/>
            </a:pPr>
            <a:r>
              <a:rPr lang="en-AU" dirty="0" smtClean="0"/>
              <a:t>Parliament (Federal)is a building which contains:</a:t>
            </a:r>
          </a:p>
          <a:p>
            <a:pPr marL="514350" indent="-514350">
              <a:buAutoNum type="arabicPeriod"/>
            </a:pPr>
            <a:r>
              <a:rPr lang="en-AU" dirty="0" smtClean="0"/>
              <a:t>The Governor General</a:t>
            </a:r>
          </a:p>
          <a:p>
            <a:pPr marL="514350" indent="-514350">
              <a:buAutoNum type="arabicPeriod"/>
            </a:pPr>
            <a:r>
              <a:rPr lang="en-AU" dirty="0" smtClean="0"/>
              <a:t>The Lower House of Parliament</a:t>
            </a:r>
          </a:p>
          <a:p>
            <a:pPr marL="514350" indent="-514350">
              <a:buAutoNum type="arabicPeriod"/>
            </a:pPr>
            <a:r>
              <a:rPr lang="en-AU" dirty="0" smtClean="0"/>
              <a:t>The Upper House of Parliament</a:t>
            </a:r>
          </a:p>
          <a:p>
            <a:pPr marL="514350" indent="-514350">
              <a:buAutoNum type="arabicPeriod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02462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Parliament House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708920"/>
            <a:ext cx="5265564" cy="3949173"/>
          </a:xfrm>
        </p:spPr>
      </p:pic>
      <p:sp>
        <p:nvSpPr>
          <p:cNvPr id="5" name="TextBox 4"/>
          <p:cNvSpPr txBox="1"/>
          <p:nvPr/>
        </p:nvSpPr>
        <p:spPr>
          <a:xfrm>
            <a:off x="251520" y="1340768"/>
            <a:ext cx="30243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Parliament and Government are not the same thing.</a:t>
            </a:r>
          </a:p>
          <a:p>
            <a:endParaRPr lang="en-AU" sz="2400" dirty="0"/>
          </a:p>
          <a:p>
            <a:r>
              <a:rPr lang="en-AU" sz="2400" dirty="0" smtClean="0"/>
              <a:t>This is an important concept to understand.</a:t>
            </a:r>
          </a:p>
          <a:p>
            <a:endParaRPr lang="en-AU" sz="2400" dirty="0"/>
          </a:p>
          <a:p>
            <a:r>
              <a:rPr lang="en-AU" sz="2400" dirty="0" smtClean="0"/>
              <a:t>Think of it as a big house with lots of people who all represent someone who has elected or appointed them.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4178926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Parliament House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708920"/>
            <a:ext cx="5334694" cy="4001021"/>
          </a:xfrm>
        </p:spPr>
      </p:pic>
      <p:sp>
        <p:nvSpPr>
          <p:cNvPr id="7" name="TextBox 6"/>
          <p:cNvSpPr txBox="1"/>
          <p:nvPr/>
        </p:nvSpPr>
        <p:spPr>
          <a:xfrm>
            <a:off x="1187624" y="1268760"/>
            <a:ext cx="4536504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Who works in parliament House</a:t>
            </a:r>
            <a:endParaRPr lang="en-A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988840"/>
            <a:ext cx="32763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The </a:t>
            </a:r>
            <a:r>
              <a:rPr lang="en-AU" sz="2400" dirty="0" err="1" smtClean="0"/>
              <a:t>Honorable</a:t>
            </a:r>
            <a:r>
              <a:rPr lang="en-AU" sz="2400" dirty="0" smtClean="0"/>
              <a:t> John Forrest MP</a:t>
            </a:r>
          </a:p>
          <a:p>
            <a:endParaRPr lang="en-AU" sz="2400" dirty="0"/>
          </a:p>
          <a:p>
            <a:r>
              <a:rPr lang="en-AU" sz="2400" dirty="0" smtClean="0"/>
              <a:t>House of Representatives Member for The </a:t>
            </a:r>
            <a:r>
              <a:rPr lang="en-AU" sz="2400" dirty="0" err="1" smtClean="0"/>
              <a:t>Mallee</a:t>
            </a:r>
            <a:endParaRPr lang="en-AU" sz="2400" dirty="0" smtClean="0"/>
          </a:p>
          <a:p>
            <a:endParaRPr lang="en-AU" sz="2400" dirty="0"/>
          </a:p>
          <a:p>
            <a:r>
              <a:rPr lang="en-AU" sz="2400" dirty="0" smtClean="0"/>
              <a:t>Political Party = The Nationals</a:t>
            </a:r>
          </a:p>
          <a:p>
            <a:endParaRPr lang="en-AU" sz="2400" dirty="0"/>
          </a:p>
          <a:p>
            <a:r>
              <a:rPr lang="en-AU" sz="2400" dirty="0" smtClean="0"/>
              <a:t>They are in </a:t>
            </a:r>
            <a:r>
              <a:rPr lang="en-AU" sz="2400" dirty="0" err="1" smtClean="0"/>
              <a:t>oppostion</a:t>
            </a:r>
            <a:r>
              <a:rPr lang="en-AU" sz="2400" dirty="0" smtClean="0"/>
              <a:t>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387682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Parliament House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708920"/>
            <a:ext cx="5334694" cy="4001021"/>
          </a:xfrm>
        </p:spPr>
      </p:pic>
      <p:sp>
        <p:nvSpPr>
          <p:cNvPr id="7" name="TextBox 6"/>
          <p:cNvSpPr txBox="1"/>
          <p:nvPr/>
        </p:nvSpPr>
        <p:spPr>
          <a:xfrm>
            <a:off x="1187624" y="1268760"/>
            <a:ext cx="4536504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Who works in parliament House</a:t>
            </a:r>
            <a:endParaRPr lang="en-A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988840"/>
            <a:ext cx="32763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The </a:t>
            </a:r>
            <a:r>
              <a:rPr lang="en-AU" sz="2400" dirty="0" err="1" smtClean="0"/>
              <a:t>Honorable</a:t>
            </a:r>
            <a:r>
              <a:rPr lang="en-AU" sz="2400" dirty="0" smtClean="0"/>
              <a:t> John Forrest MP</a:t>
            </a:r>
          </a:p>
          <a:p>
            <a:endParaRPr lang="en-AU" sz="2400" dirty="0"/>
          </a:p>
          <a:p>
            <a:r>
              <a:rPr lang="en-AU" sz="2400" dirty="0" smtClean="0"/>
              <a:t>An elected member for 19 years.</a:t>
            </a:r>
          </a:p>
          <a:p>
            <a:r>
              <a:rPr lang="en-AU" sz="2400" dirty="0" smtClean="0"/>
              <a:t>Joined the Nationals in Mildura over 25 years ago where he was working as a civil engineer.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256299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Parliament House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708920"/>
            <a:ext cx="5334694" cy="4001021"/>
          </a:xfrm>
        </p:spPr>
      </p:pic>
      <p:sp>
        <p:nvSpPr>
          <p:cNvPr id="7" name="TextBox 6"/>
          <p:cNvSpPr txBox="1"/>
          <p:nvPr/>
        </p:nvSpPr>
        <p:spPr>
          <a:xfrm>
            <a:off x="1187624" y="1268760"/>
            <a:ext cx="4536504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Who works in parliament House</a:t>
            </a:r>
            <a:endParaRPr lang="en-A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988840"/>
            <a:ext cx="32763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The </a:t>
            </a:r>
            <a:r>
              <a:rPr lang="en-AU" sz="2400" dirty="0" err="1" smtClean="0"/>
              <a:t>Honorable</a:t>
            </a:r>
            <a:r>
              <a:rPr lang="en-AU" sz="2400" dirty="0" smtClean="0"/>
              <a:t> John Forrest MP</a:t>
            </a:r>
          </a:p>
          <a:p>
            <a:endParaRPr lang="en-AU" sz="2400" dirty="0" smtClean="0"/>
          </a:p>
          <a:p>
            <a:r>
              <a:rPr lang="en-AU" sz="2400" dirty="0" smtClean="0"/>
              <a:t>Spends time in Canberra when Federal Parliament is sitting.</a:t>
            </a:r>
          </a:p>
          <a:p>
            <a:endParaRPr lang="en-AU" sz="2400" dirty="0"/>
          </a:p>
          <a:p>
            <a:r>
              <a:rPr lang="en-AU" sz="2400" dirty="0" smtClean="0"/>
              <a:t>Has an electoral office in Swan Hill and Mildura where he works during non-sitting times of parliament.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781567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dirty="0" smtClean="0"/>
              <a:t>We have covered some new concepts and terms today.</a:t>
            </a:r>
          </a:p>
          <a:p>
            <a:endParaRPr lang="en-AU" dirty="0"/>
          </a:p>
          <a:p>
            <a:r>
              <a:rPr lang="en-AU" dirty="0" smtClean="0"/>
              <a:t>Ensure you have drawn diagrams to cover these concepts.</a:t>
            </a:r>
          </a:p>
          <a:p>
            <a:endParaRPr lang="en-AU" dirty="0"/>
          </a:p>
          <a:p>
            <a:r>
              <a:rPr lang="en-AU" dirty="0" smtClean="0"/>
              <a:t>Bring your book of new words and terms up to date up to date.</a:t>
            </a:r>
          </a:p>
          <a:p>
            <a:endParaRPr lang="en-AU" dirty="0"/>
          </a:p>
          <a:p>
            <a:r>
              <a:rPr lang="en-AU" dirty="0" smtClean="0"/>
              <a:t>Read ahead for the </a:t>
            </a:r>
            <a:r>
              <a:rPr lang="en-AU" smtClean="0"/>
              <a:t>next lesson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10359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116</TotalTime>
  <Words>909</Words>
  <Application>Microsoft Office PowerPoint</Application>
  <PresentationFormat>On-screen Show (4:3)</PresentationFormat>
  <Paragraphs>211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Origin</vt:lpstr>
      <vt:lpstr>VCE Year 11 Legal Studies Unit 1 Chapter TWO Part (i)</vt:lpstr>
      <vt:lpstr>CHAPTER 2   LAW MAKING</vt:lpstr>
      <vt:lpstr>How the Law is made in Australia</vt:lpstr>
      <vt:lpstr>The Sources of Law</vt:lpstr>
      <vt:lpstr>The Sources of Law</vt:lpstr>
      <vt:lpstr>The Sources of Law</vt:lpstr>
      <vt:lpstr>The History of Australia in a NUTSHELL.</vt:lpstr>
      <vt:lpstr>The History of Australia in a NUTSHELL.</vt:lpstr>
      <vt:lpstr>FEDERATION AND ITS RESULT</vt:lpstr>
      <vt:lpstr>SPECIFIC POWERS</vt:lpstr>
      <vt:lpstr>EXCLUSIVE POWERS</vt:lpstr>
      <vt:lpstr>CONCURRENT POWERS</vt:lpstr>
      <vt:lpstr>CONCURRENT POWERS</vt:lpstr>
      <vt:lpstr>RESIDUAL POWERS</vt:lpstr>
      <vt:lpstr>The Structure of Parliament</vt:lpstr>
      <vt:lpstr>Parliament Structure</vt:lpstr>
      <vt:lpstr>THE CROWN</vt:lpstr>
      <vt:lpstr>House of Representatives</vt:lpstr>
      <vt:lpstr>The Senate</vt:lpstr>
      <vt:lpstr>VICTORIA – OUR STATE</vt:lpstr>
      <vt:lpstr>VICTORIA – OUR STATE</vt:lpstr>
      <vt:lpstr>THE FORMATION OF A GOVERNMENT</vt:lpstr>
      <vt:lpstr>Parliament House</vt:lpstr>
      <vt:lpstr>Parliament House</vt:lpstr>
      <vt:lpstr>Parliament House</vt:lpstr>
      <vt:lpstr>Parliament House</vt:lpstr>
      <vt:lpstr>Review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VCE Year 11 Legal Studies Unit 1 Chapter TWO Part (i)</dc:title>
  <dc:creator>Peter F Hughes</dc:creator>
  <cp:lastModifiedBy>Peter F Hughes</cp:lastModifiedBy>
  <cp:revision>24</cp:revision>
  <dcterms:created xsi:type="dcterms:W3CDTF">2013-02-15T21:13:25Z</dcterms:created>
  <dcterms:modified xsi:type="dcterms:W3CDTF">2013-02-16T06:59:01Z</dcterms:modified>
</cp:coreProperties>
</file>